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57" r:id="rId3"/>
    <p:sldId id="363" r:id="rId4"/>
    <p:sldId id="266" r:id="rId5"/>
    <p:sldId id="258" r:id="rId6"/>
    <p:sldId id="260" r:id="rId7"/>
    <p:sldId id="314" r:id="rId8"/>
    <p:sldId id="261" r:id="rId9"/>
    <p:sldId id="263" r:id="rId10"/>
    <p:sldId id="259" r:id="rId11"/>
    <p:sldId id="356" r:id="rId12"/>
    <p:sldId id="358" r:id="rId13"/>
    <p:sldId id="359" r:id="rId14"/>
    <p:sldId id="360" r:id="rId15"/>
    <p:sldId id="361" r:id="rId16"/>
    <p:sldId id="357" r:id="rId17"/>
    <p:sldId id="265" r:id="rId18"/>
    <p:sldId id="268" r:id="rId19"/>
    <p:sldId id="272" r:id="rId20"/>
    <p:sldId id="274" r:id="rId21"/>
    <p:sldId id="275" r:id="rId22"/>
    <p:sldId id="276" r:id="rId23"/>
    <p:sldId id="286" r:id="rId24"/>
    <p:sldId id="287" r:id="rId25"/>
    <p:sldId id="277" r:id="rId26"/>
    <p:sldId id="278" r:id="rId27"/>
    <p:sldId id="273" r:id="rId28"/>
    <p:sldId id="279" r:id="rId29"/>
    <p:sldId id="280" r:id="rId30"/>
    <p:sldId id="373" r:id="rId31"/>
    <p:sldId id="262" r:id="rId32"/>
    <p:sldId id="267" r:id="rId33"/>
    <p:sldId id="269" r:id="rId34"/>
    <p:sldId id="270" r:id="rId35"/>
    <p:sldId id="281" r:id="rId36"/>
    <p:sldId id="282" r:id="rId37"/>
    <p:sldId id="327" r:id="rId38"/>
    <p:sldId id="326" r:id="rId39"/>
    <p:sldId id="328" r:id="rId40"/>
    <p:sldId id="329" r:id="rId41"/>
    <p:sldId id="283" r:id="rId42"/>
    <p:sldId id="330" r:id="rId43"/>
    <p:sldId id="331" r:id="rId44"/>
    <p:sldId id="332" r:id="rId45"/>
    <p:sldId id="333" r:id="rId46"/>
    <p:sldId id="334" r:id="rId47"/>
    <p:sldId id="338" r:id="rId48"/>
    <p:sldId id="336" r:id="rId49"/>
    <p:sldId id="335" r:id="rId50"/>
    <p:sldId id="337" r:id="rId51"/>
    <p:sldId id="284" r:id="rId52"/>
    <p:sldId id="288" r:id="rId53"/>
    <p:sldId id="292" r:id="rId54"/>
    <p:sldId id="293" r:id="rId55"/>
    <p:sldId id="302" r:id="rId56"/>
    <p:sldId id="271" r:id="rId57"/>
    <p:sldId id="303" r:id="rId58"/>
    <p:sldId id="304" r:id="rId59"/>
    <p:sldId id="306" r:id="rId60"/>
    <p:sldId id="305" r:id="rId61"/>
    <p:sldId id="307" r:id="rId62"/>
    <p:sldId id="308" r:id="rId63"/>
    <p:sldId id="309" r:id="rId64"/>
    <p:sldId id="313" r:id="rId65"/>
    <p:sldId id="322" r:id="rId66"/>
    <p:sldId id="323" r:id="rId67"/>
    <p:sldId id="324" r:id="rId68"/>
    <p:sldId id="294" r:id="rId69"/>
    <p:sldId id="362" r:id="rId70"/>
    <p:sldId id="316" r:id="rId71"/>
    <p:sldId id="317" r:id="rId72"/>
    <p:sldId id="264" r:id="rId73"/>
    <p:sldId id="321" r:id="rId74"/>
    <p:sldId id="318" r:id="rId75"/>
    <p:sldId id="319" r:id="rId76"/>
    <p:sldId id="295" r:id="rId77"/>
    <p:sldId id="296" r:id="rId78"/>
    <p:sldId id="297" r:id="rId79"/>
    <p:sldId id="299" r:id="rId80"/>
    <p:sldId id="298" r:id="rId81"/>
    <p:sldId id="300" r:id="rId82"/>
    <p:sldId id="365" r:id="rId83"/>
    <p:sldId id="366" r:id="rId84"/>
    <p:sldId id="367" r:id="rId85"/>
    <p:sldId id="368" r:id="rId86"/>
    <p:sldId id="339" r:id="rId87"/>
    <p:sldId id="340" r:id="rId88"/>
    <p:sldId id="341" r:id="rId89"/>
    <p:sldId id="342" r:id="rId90"/>
    <p:sldId id="343" r:id="rId91"/>
    <p:sldId id="344" r:id="rId92"/>
    <p:sldId id="369" r:id="rId93"/>
    <p:sldId id="370" r:id="rId94"/>
    <p:sldId id="371" r:id="rId95"/>
    <p:sldId id="364" r:id="rId96"/>
    <p:sldId id="345" r:id="rId97"/>
    <p:sldId id="301" r:id="rId98"/>
    <p:sldId id="355" r:id="rId99"/>
    <p:sldId id="372"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F8A"/>
    <a:srgbClr val="EE2D24"/>
    <a:srgbClr val="00ADC2"/>
    <a:srgbClr val="FFFFFF"/>
    <a:srgbClr val="7A0101"/>
    <a:srgbClr val="680101"/>
    <a:srgbClr val="C00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04309-3702-0942-A6D2-DD70D77EA19D}" v="5" dt="2023-10-26T09:36:39.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26" autoAdjust="0"/>
    <p:restoredTop sz="88136" autoAdjust="0"/>
  </p:normalViewPr>
  <p:slideViewPr>
    <p:cSldViewPr snapToGrid="0">
      <p:cViewPr varScale="1">
        <p:scale>
          <a:sx n="145" d="100"/>
          <a:sy n="145" d="100"/>
        </p:scale>
        <p:origin x="32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et Turner" userId="35d35eb4-5a30-4c6e-90c4-7e76efba73f5" providerId="ADAL" clId="{01C76248-A9B8-4306-8335-883779FEE762}"/>
    <pc:docChg chg="undo custSel addSld delSld modSld sldOrd">
      <pc:chgData name="Harriet Turner" userId="35d35eb4-5a30-4c6e-90c4-7e76efba73f5" providerId="ADAL" clId="{01C76248-A9B8-4306-8335-883779FEE762}" dt="2023-06-05T10:34:55.143" v="1166" actId="20577"/>
      <pc:docMkLst>
        <pc:docMk/>
      </pc:docMkLst>
      <pc:sldChg chg="addSp modSp mod">
        <pc:chgData name="Harriet Turner" userId="35d35eb4-5a30-4c6e-90c4-7e76efba73f5" providerId="ADAL" clId="{01C76248-A9B8-4306-8335-883779FEE762}" dt="2023-05-17T10:57:04.712" v="572" actId="1036"/>
        <pc:sldMkLst>
          <pc:docMk/>
          <pc:sldMk cId="4142580182" sldId="256"/>
        </pc:sldMkLst>
        <pc:spChg chg="mod">
          <ac:chgData name="Harriet Turner" userId="35d35eb4-5a30-4c6e-90c4-7e76efba73f5" providerId="ADAL" clId="{01C76248-A9B8-4306-8335-883779FEE762}" dt="2023-05-17T10:56:42.862" v="565" actId="1076"/>
          <ac:spMkLst>
            <pc:docMk/>
            <pc:sldMk cId="4142580182" sldId="256"/>
            <ac:spMk id="2" creationId="{BDFEB3A6-41DD-D77E-75E7-00413271453E}"/>
          </ac:spMkLst>
        </pc:spChg>
        <pc:spChg chg="mod">
          <ac:chgData name="Harriet Turner" userId="35d35eb4-5a30-4c6e-90c4-7e76efba73f5" providerId="ADAL" clId="{01C76248-A9B8-4306-8335-883779FEE762}" dt="2023-05-17T10:56:56.769" v="570" actId="1076"/>
          <ac:spMkLst>
            <pc:docMk/>
            <pc:sldMk cId="4142580182" sldId="256"/>
            <ac:spMk id="3" creationId="{B536E5F8-116A-9B3C-3A0C-293E36F2419D}"/>
          </ac:spMkLst>
        </pc:spChg>
        <pc:spChg chg="add mod">
          <ac:chgData name="Harriet Turner" userId="35d35eb4-5a30-4c6e-90c4-7e76efba73f5" providerId="ADAL" clId="{01C76248-A9B8-4306-8335-883779FEE762}" dt="2023-05-17T10:57:04.712" v="572" actId="1036"/>
          <ac:spMkLst>
            <pc:docMk/>
            <pc:sldMk cId="4142580182" sldId="256"/>
            <ac:spMk id="4" creationId="{5A77BF41-1860-48EB-C9F6-2E22A0B12EAA}"/>
          </ac:spMkLst>
        </pc:spChg>
      </pc:sldChg>
      <pc:sldChg chg="modSp mod">
        <pc:chgData name="Harriet Turner" userId="35d35eb4-5a30-4c6e-90c4-7e76efba73f5" providerId="ADAL" clId="{01C76248-A9B8-4306-8335-883779FEE762}" dt="2023-06-05T10:24:30.884" v="881" actId="20577"/>
        <pc:sldMkLst>
          <pc:docMk/>
          <pc:sldMk cId="2567628616" sldId="261"/>
        </pc:sldMkLst>
        <pc:spChg chg="mod">
          <ac:chgData name="Harriet Turner" userId="35d35eb4-5a30-4c6e-90c4-7e76efba73f5" providerId="ADAL" clId="{01C76248-A9B8-4306-8335-883779FEE762}" dt="2023-06-05T10:24:30.884" v="881" actId="20577"/>
          <ac:spMkLst>
            <pc:docMk/>
            <pc:sldMk cId="2567628616" sldId="261"/>
            <ac:spMk id="3" creationId="{5F68ABCC-8051-2E54-9E9B-4243567E9242}"/>
          </ac:spMkLst>
        </pc:spChg>
      </pc:sldChg>
      <pc:sldChg chg="addSp delSp modSp mod">
        <pc:chgData name="Harriet Turner" userId="35d35eb4-5a30-4c6e-90c4-7e76efba73f5" providerId="ADAL" clId="{01C76248-A9B8-4306-8335-883779FEE762}" dt="2023-05-17T10:43:58.223" v="42" actId="1035"/>
        <pc:sldMkLst>
          <pc:docMk/>
          <pc:sldMk cId="423087890" sldId="298"/>
        </pc:sldMkLst>
        <pc:picChg chg="add mod">
          <ac:chgData name="Harriet Turner" userId="35d35eb4-5a30-4c6e-90c4-7e76efba73f5" providerId="ADAL" clId="{01C76248-A9B8-4306-8335-883779FEE762}" dt="2023-05-17T10:43:58.223" v="42" actId="1035"/>
          <ac:picMkLst>
            <pc:docMk/>
            <pc:sldMk cId="423087890" sldId="298"/>
            <ac:picMk id="4" creationId="{DEE6114A-B965-7565-7316-62F399CC9ACD}"/>
          </ac:picMkLst>
        </pc:picChg>
        <pc:picChg chg="del">
          <ac:chgData name="Harriet Turner" userId="35d35eb4-5a30-4c6e-90c4-7e76efba73f5" providerId="ADAL" clId="{01C76248-A9B8-4306-8335-883779FEE762}" dt="2023-05-17T10:43:31.903" v="33" actId="478"/>
          <ac:picMkLst>
            <pc:docMk/>
            <pc:sldMk cId="423087890" sldId="298"/>
            <ac:picMk id="8" creationId="{BB7742EC-DCD4-F011-20D4-3990AE164B5F}"/>
          </ac:picMkLst>
        </pc:picChg>
      </pc:sldChg>
      <pc:sldChg chg="addSp delSp modSp mod">
        <pc:chgData name="Harriet Turner" userId="35d35eb4-5a30-4c6e-90c4-7e76efba73f5" providerId="ADAL" clId="{01C76248-A9B8-4306-8335-883779FEE762}" dt="2023-05-17T10:47:01.649" v="51" actId="1076"/>
        <pc:sldMkLst>
          <pc:docMk/>
          <pc:sldMk cId="169998598" sldId="300"/>
        </pc:sldMkLst>
        <pc:picChg chg="add mod">
          <ac:chgData name="Harriet Turner" userId="35d35eb4-5a30-4c6e-90c4-7e76efba73f5" providerId="ADAL" clId="{01C76248-A9B8-4306-8335-883779FEE762}" dt="2023-05-17T10:47:01.649" v="51" actId="1076"/>
          <ac:picMkLst>
            <pc:docMk/>
            <pc:sldMk cId="169998598" sldId="300"/>
            <ac:picMk id="4" creationId="{223A4046-9D14-31A8-91B3-CCD1FAE19DC7}"/>
          </ac:picMkLst>
        </pc:picChg>
        <pc:picChg chg="del">
          <ac:chgData name="Harriet Turner" userId="35d35eb4-5a30-4c6e-90c4-7e76efba73f5" providerId="ADAL" clId="{01C76248-A9B8-4306-8335-883779FEE762}" dt="2023-05-17T10:46:48.073" v="43" actId="478"/>
          <ac:picMkLst>
            <pc:docMk/>
            <pc:sldMk cId="169998598" sldId="300"/>
            <ac:picMk id="8" creationId="{BE4348F8-F0D6-318D-0054-32D7DFCE3EEC}"/>
          </ac:picMkLst>
        </pc:picChg>
      </pc:sldChg>
      <pc:sldChg chg="del">
        <pc:chgData name="Harriet Turner" userId="35d35eb4-5a30-4c6e-90c4-7e76efba73f5" providerId="ADAL" clId="{01C76248-A9B8-4306-8335-883779FEE762}" dt="2023-05-17T10:02:05.996" v="31" actId="47"/>
        <pc:sldMkLst>
          <pc:docMk/>
          <pc:sldMk cId="2630485268" sldId="310"/>
        </pc:sldMkLst>
      </pc:sldChg>
      <pc:sldChg chg="del">
        <pc:chgData name="Harriet Turner" userId="35d35eb4-5a30-4c6e-90c4-7e76efba73f5" providerId="ADAL" clId="{01C76248-A9B8-4306-8335-883779FEE762}" dt="2023-05-17T10:02:05.996" v="31" actId="47"/>
        <pc:sldMkLst>
          <pc:docMk/>
          <pc:sldMk cId="1497500302" sldId="311"/>
        </pc:sldMkLst>
      </pc:sldChg>
      <pc:sldChg chg="del">
        <pc:chgData name="Harriet Turner" userId="35d35eb4-5a30-4c6e-90c4-7e76efba73f5" providerId="ADAL" clId="{01C76248-A9B8-4306-8335-883779FEE762}" dt="2023-05-17T10:02:23.187" v="32" actId="47"/>
        <pc:sldMkLst>
          <pc:docMk/>
          <pc:sldMk cId="2389064244" sldId="312"/>
        </pc:sldMkLst>
      </pc:sldChg>
      <pc:sldChg chg="del">
        <pc:chgData name="Harriet Turner" userId="35d35eb4-5a30-4c6e-90c4-7e76efba73f5" providerId="ADAL" clId="{01C76248-A9B8-4306-8335-883779FEE762}" dt="2023-05-17T10:02:23.187" v="32" actId="47"/>
        <pc:sldMkLst>
          <pc:docMk/>
          <pc:sldMk cId="2750854367" sldId="315"/>
        </pc:sldMkLst>
      </pc:sldChg>
      <pc:sldChg chg="addSp delSp modSp mod">
        <pc:chgData name="Harriet Turner" userId="35d35eb4-5a30-4c6e-90c4-7e76efba73f5" providerId="ADAL" clId="{01C76248-A9B8-4306-8335-883779FEE762}" dt="2023-05-17T10:52:13.244" v="253" actId="1036"/>
        <pc:sldMkLst>
          <pc:docMk/>
          <pc:sldMk cId="2853331840" sldId="342"/>
        </pc:sldMkLst>
        <pc:picChg chg="add mod">
          <ac:chgData name="Harriet Turner" userId="35d35eb4-5a30-4c6e-90c4-7e76efba73f5" providerId="ADAL" clId="{01C76248-A9B8-4306-8335-883779FEE762}" dt="2023-05-17T10:52:13.244" v="253" actId="1036"/>
          <ac:picMkLst>
            <pc:docMk/>
            <pc:sldMk cId="2853331840" sldId="342"/>
            <ac:picMk id="3" creationId="{0E2CD2F4-B587-C028-5542-EAAD500250F3}"/>
          </ac:picMkLst>
        </pc:picChg>
        <pc:picChg chg="del mod">
          <ac:chgData name="Harriet Turner" userId="35d35eb4-5a30-4c6e-90c4-7e76efba73f5" providerId="ADAL" clId="{01C76248-A9B8-4306-8335-883779FEE762}" dt="2023-05-17T10:51:58.754" v="242" actId="478"/>
          <ac:picMkLst>
            <pc:docMk/>
            <pc:sldMk cId="2853331840" sldId="342"/>
            <ac:picMk id="10" creationId="{7BABB4D3-04F9-A37F-2F17-5A8D8B53C6E1}"/>
          </ac:picMkLst>
        </pc:picChg>
      </pc:sldChg>
      <pc:sldChg chg="addSp delSp modSp mod">
        <pc:chgData name="Harriet Turner" userId="35d35eb4-5a30-4c6e-90c4-7e76efba73f5" providerId="ADAL" clId="{01C76248-A9B8-4306-8335-883779FEE762}" dt="2023-05-17T10:52:41.147" v="268" actId="1035"/>
        <pc:sldMkLst>
          <pc:docMk/>
          <pc:sldMk cId="2995331999" sldId="343"/>
        </pc:sldMkLst>
        <pc:picChg chg="add del mod">
          <ac:chgData name="Harriet Turner" userId="35d35eb4-5a30-4c6e-90c4-7e76efba73f5" providerId="ADAL" clId="{01C76248-A9B8-4306-8335-883779FEE762}" dt="2023-05-17T10:52:41.147" v="268" actId="1035"/>
          <ac:picMkLst>
            <pc:docMk/>
            <pc:sldMk cId="2995331999" sldId="343"/>
            <ac:picMk id="4" creationId="{123F52D2-CF15-C05E-06D2-0C5BC0E5D3C7}"/>
          </ac:picMkLst>
        </pc:picChg>
        <pc:picChg chg="del">
          <ac:chgData name="Harriet Turner" userId="35d35eb4-5a30-4c6e-90c4-7e76efba73f5" providerId="ADAL" clId="{01C76248-A9B8-4306-8335-883779FEE762}" dt="2023-05-17T10:52:18.153" v="254" actId="478"/>
          <ac:picMkLst>
            <pc:docMk/>
            <pc:sldMk cId="2995331999" sldId="343"/>
            <ac:picMk id="8" creationId="{681620F1-1762-3C38-AEF6-55C19EDD343D}"/>
          </ac:picMkLst>
        </pc:picChg>
      </pc:sldChg>
      <pc:sldChg chg="addSp delSp modSp mod">
        <pc:chgData name="Harriet Turner" userId="35d35eb4-5a30-4c6e-90c4-7e76efba73f5" providerId="ADAL" clId="{01C76248-A9B8-4306-8335-883779FEE762}" dt="2023-05-17T10:53:55.912" v="274" actId="1076"/>
        <pc:sldMkLst>
          <pc:docMk/>
          <pc:sldMk cId="3623017489" sldId="344"/>
        </pc:sldMkLst>
        <pc:picChg chg="del">
          <ac:chgData name="Harriet Turner" userId="35d35eb4-5a30-4c6e-90c4-7e76efba73f5" providerId="ADAL" clId="{01C76248-A9B8-4306-8335-883779FEE762}" dt="2023-05-17T10:53:12.192" v="269" actId="478"/>
          <ac:picMkLst>
            <pc:docMk/>
            <pc:sldMk cId="3623017489" sldId="344"/>
            <ac:picMk id="4" creationId="{48500B4F-9397-A2B5-71C0-3A97C504C5DF}"/>
          </ac:picMkLst>
        </pc:picChg>
        <pc:picChg chg="add mod">
          <ac:chgData name="Harriet Turner" userId="35d35eb4-5a30-4c6e-90c4-7e76efba73f5" providerId="ADAL" clId="{01C76248-A9B8-4306-8335-883779FEE762}" dt="2023-05-17T10:53:55.912" v="274" actId="1076"/>
          <ac:picMkLst>
            <pc:docMk/>
            <pc:sldMk cId="3623017489" sldId="344"/>
            <ac:picMk id="5" creationId="{A6F469EA-DC3B-191C-CDA8-8914EE90403B}"/>
          </ac:picMkLst>
        </pc:picChg>
      </pc:sldChg>
      <pc:sldChg chg="delSp del mod">
        <pc:chgData name="Harriet Turner" userId="35d35eb4-5a30-4c6e-90c4-7e76efba73f5" providerId="ADAL" clId="{01C76248-A9B8-4306-8335-883779FEE762}" dt="2023-05-17T10:49:07.482" v="66" actId="47"/>
        <pc:sldMkLst>
          <pc:docMk/>
          <pc:sldMk cId="2777251384" sldId="348"/>
        </pc:sldMkLst>
        <pc:picChg chg="del">
          <ac:chgData name="Harriet Turner" userId="35d35eb4-5a30-4c6e-90c4-7e76efba73f5" providerId="ADAL" clId="{01C76248-A9B8-4306-8335-883779FEE762}" dt="2023-05-17T10:48:29.849" v="52" actId="478"/>
          <ac:picMkLst>
            <pc:docMk/>
            <pc:sldMk cId="2777251384" sldId="348"/>
            <ac:picMk id="8" creationId="{BE4348F8-F0D6-318D-0054-32D7DFCE3EEC}"/>
          </ac:picMkLst>
        </pc:picChg>
      </pc:sldChg>
      <pc:sldChg chg="delSp del mod">
        <pc:chgData name="Harriet Turner" userId="35d35eb4-5a30-4c6e-90c4-7e76efba73f5" providerId="ADAL" clId="{01C76248-A9B8-4306-8335-883779FEE762}" dt="2023-05-17T10:49:28.022" v="131" actId="47"/>
        <pc:sldMkLst>
          <pc:docMk/>
          <pc:sldMk cId="1533703648" sldId="349"/>
        </pc:sldMkLst>
        <pc:picChg chg="del">
          <ac:chgData name="Harriet Turner" userId="35d35eb4-5a30-4c6e-90c4-7e76efba73f5" providerId="ADAL" clId="{01C76248-A9B8-4306-8335-883779FEE762}" dt="2023-05-17T10:48:35.022" v="53" actId="478"/>
          <ac:picMkLst>
            <pc:docMk/>
            <pc:sldMk cId="1533703648" sldId="349"/>
            <ac:picMk id="8" creationId="{BE4348F8-F0D6-318D-0054-32D7DFCE3EEC}"/>
          </ac:picMkLst>
        </pc:picChg>
      </pc:sldChg>
      <pc:sldChg chg="delSp del mod">
        <pc:chgData name="Harriet Turner" userId="35d35eb4-5a30-4c6e-90c4-7e76efba73f5" providerId="ADAL" clId="{01C76248-A9B8-4306-8335-883779FEE762}" dt="2023-05-17T10:49:42.592" v="176" actId="47"/>
        <pc:sldMkLst>
          <pc:docMk/>
          <pc:sldMk cId="1703666119" sldId="350"/>
        </pc:sldMkLst>
        <pc:picChg chg="del">
          <ac:chgData name="Harriet Turner" userId="35d35eb4-5a30-4c6e-90c4-7e76efba73f5" providerId="ADAL" clId="{01C76248-A9B8-4306-8335-883779FEE762}" dt="2023-05-17T10:48:36.553" v="54" actId="478"/>
          <ac:picMkLst>
            <pc:docMk/>
            <pc:sldMk cId="1703666119" sldId="350"/>
            <ac:picMk id="8" creationId="{BE4348F8-F0D6-318D-0054-32D7DFCE3EEC}"/>
          </ac:picMkLst>
        </pc:picChg>
      </pc:sldChg>
      <pc:sldChg chg="delSp del mod">
        <pc:chgData name="Harriet Turner" userId="35d35eb4-5a30-4c6e-90c4-7e76efba73f5" providerId="ADAL" clId="{01C76248-A9B8-4306-8335-883779FEE762}" dt="2023-05-17T10:49:59.972" v="240" actId="47"/>
        <pc:sldMkLst>
          <pc:docMk/>
          <pc:sldMk cId="4112469610" sldId="351"/>
        </pc:sldMkLst>
        <pc:picChg chg="del">
          <ac:chgData name="Harriet Turner" userId="35d35eb4-5a30-4c6e-90c4-7e76efba73f5" providerId="ADAL" clId="{01C76248-A9B8-4306-8335-883779FEE762}" dt="2023-05-17T10:48:38.734" v="55" actId="478"/>
          <ac:picMkLst>
            <pc:docMk/>
            <pc:sldMk cId="4112469610" sldId="351"/>
            <ac:picMk id="8" creationId="{BE4348F8-F0D6-318D-0054-32D7DFCE3EEC}"/>
          </ac:picMkLst>
        </pc:picChg>
      </pc:sldChg>
      <pc:sldChg chg="delSp del mod">
        <pc:chgData name="Harriet Turner" userId="35d35eb4-5a30-4c6e-90c4-7e76efba73f5" providerId="ADAL" clId="{01C76248-A9B8-4306-8335-883779FEE762}" dt="2023-05-17T10:54:26.846" v="327" actId="47"/>
        <pc:sldMkLst>
          <pc:docMk/>
          <pc:sldMk cId="464156982" sldId="352"/>
        </pc:sldMkLst>
        <pc:picChg chg="del">
          <ac:chgData name="Harriet Turner" userId="35d35eb4-5a30-4c6e-90c4-7e76efba73f5" providerId="ADAL" clId="{01C76248-A9B8-4306-8335-883779FEE762}" dt="2023-05-17T10:54:01.251" v="275" actId="478"/>
          <ac:picMkLst>
            <pc:docMk/>
            <pc:sldMk cId="464156982" sldId="352"/>
            <ac:picMk id="4" creationId="{48500B4F-9397-A2B5-71C0-3A97C504C5DF}"/>
          </ac:picMkLst>
        </pc:picChg>
      </pc:sldChg>
      <pc:sldChg chg="delSp del mod">
        <pc:chgData name="Harriet Turner" userId="35d35eb4-5a30-4c6e-90c4-7e76efba73f5" providerId="ADAL" clId="{01C76248-A9B8-4306-8335-883779FEE762}" dt="2023-05-17T10:54:50.096" v="379" actId="47"/>
        <pc:sldMkLst>
          <pc:docMk/>
          <pc:sldMk cId="936657544" sldId="353"/>
        </pc:sldMkLst>
        <pc:picChg chg="del">
          <ac:chgData name="Harriet Turner" userId="35d35eb4-5a30-4c6e-90c4-7e76efba73f5" providerId="ADAL" clId="{01C76248-A9B8-4306-8335-883779FEE762}" dt="2023-05-17T10:54:02.822" v="276" actId="478"/>
          <ac:picMkLst>
            <pc:docMk/>
            <pc:sldMk cId="936657544" sldId="353"/>
            <ac:picMk id="4" creationId="{48500B4F-9397-A2B5-71C0-3A97C504C5DF}"/>
          </ac:picMkLst>
        </pc:picChg>
      </pc:sldChg>
      <pc:sldChg chg="delSp del mod">
        <pc:chgData name="Harriet Turner" userId="35d35eb4-5a30-4c6e-90c4-7e76efba73f5" providerId="ADAL" clId="{01C76248-A9B8-4306-8335-883779FEE762}" dt="2023-05-17T10:55:06.032" v="430" actId="47"/>
        <pc:sldMkLst>
          <pc:docMk/>
          <pc:sldMk cId="303541980" sldId="354"/>
        </pc:sldMkLst>
        <pc:picChg chg="del">
          <ac:chgData name="Harriet Turner" userId="35d35eb4-5a30-4c6e-90c4-7e76efba73f5" providerId="ADAL" clId="{01C76248-A9B8-4306-8335-883779FEE762}" dt="2023-05-17T10:54:05.722" v="277" actId="478"/>
          <ac:picMkLst>
            <pc:docMk/>
            <pc:sldMk cId="303541980" sldId="354"/>
            <ac:picMk id="4" creationId="{48500B4F-9397-A2B5-71C0-3A97C504C5DF}"/>
          </ac:picMkLst>
        </pc:picChg>
      </pc:sldChg>
      <pc:sldChg chg="addSp modSp mod modShow">
        <pc:chgData name="Harriet Turner" userId="35d35eb4-5a30-4c6e-90c4-7e76efba73f5" providerId="ADAL" clId="{01C76248-A9B8-4306-8335-883779FEE762}" dt="2023-06-02T13:19:14.455" v="879" actId="1036"/>
        <pc:sldMkLst>
          <pc:docMk/>
          <pc:sldMk cId="3308341760" sldId="355"/>
        </pc:sldMkLst>
        <pc:spChg chg="mod">
          <ac:chgData name="Harriet Turner" userId="35d35eb4-5a30-4c6e-90c4-7e76efba73f5" providerId="ADAL" clId="{01C76248-A9B8-4306-8335-883779FEE762}" dt="2023-06-02T13:14:11.093" v="579" actId="20577"/>
          <ac:spMkLst>
            <pc:docMk/>
            <pc:sldMk cId="3308341760" sldId="355"/>
            <ac:spMk id="2" creationId="{71E2C44B-34E8-4292-27FE-81076560CBC4}"/>
          </ac:spMkLst>
        </pc:spChg>
        <pc:spChg chg="mod">
          <ac:chgData name="Harriet Turner" userId="35d35eb4-5a30-4c6e-90c4-7e76efba73f5" providerId="ADAL" clId="{01C76248-A9B8-4306-8335-883779FEE762}" dt="2023-06-02T13:19:09.527" v="876" actId="1076"/>
          <ac:spMkLst>
            <pc:docMk/>
            <pc:sldMk cId="3308341760" sldId="355"/>
            <ac:spMk id="3" creationId="{5F68ABCC-8051-2E54-9E9B-4243567E9242}"/>
          </ac:spMkLst>
        </pc:spChg>
        <pc:picChg chg="add mod modCrop">
          <ac:chgData name="Harriet Turner" userId="35d35eb4-5a30-4c6e-90c4-7e76efba73f5" providerId="ADAL" clId="{01C76248-A9B8-4306-8335-883779FEE762}" dt="2023-06-02T13:19:14.455" v="879" actId="1036"/>
          <ac:picMkLst>
            <pc:docMk/>
            <pc:sldMk cId="3308341760" sldId="355"/>
            <ac:picMk id="5" creationId="{59C655CB-37AA-852A-ACE7-899EA38A1E40}"/>
          </ac:picMkLst>
        </pc:picChg>
      </pc:sldChg>
      <pc:sldChg chg="addSp modSp add mod">
        <pc:chgData name="Harriet Turner" userId="35d35eb4-5a30-4c6e-90c4-7e76efba73f5" providerId="ADAL" clId="{01C76248-A9B8-4306-8335-883779FEE762}" dt="2023-05-17T10:49:00.126" v="65" actId="1036"/>
        <pc:sldMkLst>
          <pc:docMk/>
          <pc:sldMk cId="3944722280" sldId="365"/>
        </pc:sldMkLst>
        <pc:spChg chg="add mod">
          <ac:chgData name="Harriet Turner" userId="35d35eb4-5a30-4c6e-90c4-7e76efba73f5" providerId="ADAL" clId="{01C76248-A9B8-4306-8335-883779FEE762}" dt="2023-05-17T10:49:00.126" v="65" actId="1036"/>
          <ac:spMkLst>
            <pc:docMk/>
            <pc:sldMk cId="3944722280" sldId="365"/>
            <ac:spMk id="3" creationId="{B7643E88-1D29-4335-9C07-4B8CA5C3819D}"/>
          </ac:spMkLst>
        </pc:spChg>
      </pc:sldChg>
      <pc:sldChg chg="addSp modSp add mod">
        <pc:chgData name="Harriet Turner" userId="35d35eb4-5a30-4c6e-90c4-7e76efba73f5" providerId="ADAL" clId="{01C76248-A9B8-4306-8335-883779FEE762}" dt="2023-05-17T10:49:23.846" v="130" actId="1035"/>
        <pc:sldMkLst>
          <pc:docMk/>
          <pc:sldMk cId="3997640073" sldId="366"/>
        </pc:sldMkLst>
        <pc:spChg chg="add mod">
          <ac:chgData name="Harriet Turner" userId="35d35eb4-5a30-4c6e-90c4-7e76efba73f5" providerId="ADAL" clId="{01C76248-A9B8-4306-8335-883779FEE762}" dt="2023-05-17T10:49:23.846" v="130" actId="1035"/>
          <ac:spMkLst>
            <pc:docMk/>
            <pc:sldMk cId="3997640073" sldId="366"/>
            <ac:spMk id="3" creationId="{A6AEAFF3-65C7-8C16-6EF3-76A135D1FD6E}"/>
          </ac:spMkLst>
        </pc:spChg>
      </pc:sldChg>
      <pc:sldChg chg="addSp modSp add mod">
        <pc:chgData name="Harriet Turner" userId="35d35eb4-5a30-4c6e-90c4-7e76efba73f5" providerId="ADAL" clId="{01C76248-A9B8-4306-8335-883779FEE762}" dt="2023-05-17T10:49:39.392" v="175" actId="1035"/>
        <pc:sldMkLst>
          <pc:docMk/>
          <pc:sldMk cId="3939058807" sldId="367"/>
        </pc:sldMkLst>
        <pc:spChg chg="add mod">
          <ac:chgData name="Harriet Turner" userId="35d35eb4-5a30-4c6e-90c4-7e76efba73f5" providerId="ADAL" clId="{01C76248-A9B8-4306-8335-883779FEE762}" dt="2023-05-17T10:49:39.392" v="175" actId="1035"/>
          <ac:spMkLst>
            <pc:docMk/>
            <pc:sldMk cId="3939058807" sldId="367"/>
            <ac:spMk id="3" creationId="{383293A8-44E8-2F24-EA80-9F07EA5C0703}"/>
          </ac:spMkLst>
        </pc:spChg>
      </pc:sldChg>
      <pc:sldChg chg="addSp modSp add mod">
        <pc:chgData name="Harriet Turner" userId="35d35eb4-5a30-4c6e-90c4-7e76efba73f5" providerId="ADAL" clId="{01C76248-A9B8-4306-8335-883779FEE762}" dt="2023-05-17T10:49:55.322" v="239" actId="1037"/>
        <pc:sldMkLst>
          <pc:docMk/>
          <pc:sldMk cId="253169336" sldId="368"/>
        </pc:sldMkLst>
        <pc:spChg chg="add mod">
          <ac:chgData name="Harriet Turner" userId="35d35eb4-5a30-4c6e-90c4-7e76efba73f5" providerId="ADAL" clId="{01C76248-A9B8-4306-8335-883779FEE762}" dt="2023-05-17T10:49:55.322" v="239" actId="1037"/>
          <ac:spMkLst>
            <pc:docMk/>
            <pc:sldMk cId="253169336" sldId="368"/>
            <ac:spMk id="3" creationId="{80EC91A0-23A9-C46F-C225-6B67584640A1}"/>
          </ac:spMkLst>
        </pc:spChg>
      </pc:sldChg>
      <pc:sldChg chg="addSp modSp add mod">
        <pc:chgData name="Harriet Turner" userId="35d35eb4-5a30-4c6e-90c4-7e76efba73f5" providerId="ADAL" clId="{01C76248-A9B8-4306-8335-883779FEE762}" dt="2023-05-17T10:54:22.421" v="326" actId="1036"/>
        <pc:sldMkLst>
          <pc:docMk/>
          <pc:sldMk cId="3021445586" sldId="369"/>
        </pc:sldMkLst>
        <pc:spChg chg="add mod">
          <ac:chgData name="Harriet Turner" userId="35d35eb4-5a30-4c6e-90c4-7e76efba73f5" providerId="ADAL" clId="{01C76248-A9B8-4306-8335-883779FEE762}" dt="2023-05-17T10:54:22.421" v="326" actId="1036"/>
          <ac:spMkLst>
            <pc:docMk/>
            <pc:sldMk cId="3021445586" sldId="369"/>
            <ac:spMk id="3" creationId="{5BE985DB-42C6-4141-E7CF-9624AB6260CA}"/>
          </ac:spMkLst>
        </pc:spChg>
      </pc:sldChg>
      <pc:sldChg chg="addSp modSp add mod">
        <pc:chgData name="Harriet Turner" userId="35d35eb4-5a30-4c6e-90c4-7e76efba73f5" providerId="ADAL" clId="{01C76248-A9B8-4306-8335-883779FEE762}" dt="2023-05-17T10:54:46.542" v="378" actId="1037"/>
        <pc:sldMkLst>
          <pc:docMk/>
          <pc:sldMk cId="29683644" sldId="370"/>
        </pc:sldMkLst>
        <pc:spChg chg="add mod">
          <ac:chgData name="Harriet Turner" userId="35d35eb4-5a30-4c6e-90c4-7e76efba73f5" providerId="ADAL" clId="{01C76248-A9B8-4306-8335-883779FEE762}" dt="2023-05-17T10:54:46.542" v="378" actId="1037"/>
          <ac:spMkLst>
            <pc:docMk/>
            <pc:sldMk cId="29683644" sldId="370"/>
            <ac:spMk id="3" creationId="{32E9FE86-81B2-9DE3-CCB4-CDF2A8BC8976}"/>
          </ac:spMkLst>
        </pc:spChg>
      </pc:sldChg>
      <pc:sldChg chg="addSp modSp add mod">
        <pc:chgData name="Harriet Turner" userId="35d35eb4-5a30-4c6e-90c4-7e76efba73f5" providerId="ADAL" clId="{01C76248-A9B8-4306-8335-883779FEE762}" dt="2023-05-17T10:55:01.482" v="429" actId="1036"/>
        <pc:sldMkLst>
          <pc:docMk/>
          <pc:sldMk cId="3993067017" sldId="371"/>
        </pc:sldMkLst>
        <pc:spChg chg="add mod">
          <ac:chgData name="Harriet Turner" userId="35d35eb4-5a30-4c6e-90c4-7e76efba73f5" providerId="ADAL" clId="{01C76248-A9B8-4306-8335-883779FEE762}" dt="2023-05-17T10:55:01.482" v="429" actId="1036"/>
          <ac:spMkLst>
            <pc:docMk/>
            <pc:sldMk cId="3993067017" sldId="371"/>
            <ac:spMk id="3" creationId="{E155A878-C84D-945C-00DF-487F6BE1AC88}"/>
          </ac:spMkLst>
        </pc:spChg>
      </pc:sldChg>
      <pc:sldChg chg="add">
        <pc:chgData name="Harriet Turner" userId="35d35eb4-5a30-4c6e-90c4-7e76efba73f5" providerId="ADAL" clId="{01C76248-A9B8-4306-8335-883779FEE762}" dt="2023-06-02T13:14:00.320" v="573"/>
        <pc:sldMkLst>
          <pc:docMk/>
          <pc:sldMk cId="1270899310" sldId="372"/>
        </pc:sldMkLst>
      </pc:sldChg>
      <pc:sldChg chg="new del ord">
        <pc:chgData name="Harriet Turner" userId="35d35eb4-5a30-4c6e-90c4-7e76efba73f5" providerId="ADAL" clId="{01C76248-A9B8-4306-8335-883779FEE762}" dt="2023-06-05T10:33:07.635" v="885" actId="47"/>
        <pc:sldMkLst>
          <pc:docMk/>
          <pc:sldMk cId="540319816" sldId="373"/>
        </pc:sldMkLst>
      </pc:sldChg>
      <pc:sldChg chg="modSp add mod modShow">
        <pc:chgData name="Harriet Turner" userId="35d35eb4-5a30-4c6e-90c4-7e76efba73f5" providerId="ADAL" clId="{01C76248-A9B8-4306-8335-883779FEE762}" dt="2023-06-05T10:34:55.143" v="1166" actId="20577"/>
        <pc:sldMkLst>
          <pc:docMk/>
          <pc:sldMk cId="2559578224" sldId="373"/>
        </pc:sldMkLst>
        <pc:spChg chg="mod">
          <ac:chgData name="Harriet Turner" userId="35d35eb4-5a30-4c6e-90c4-7e76efba73f5" providerId="ADAL" clId="{01C76248-A9B8-4306-8335-883779FEE762}" dt="2023-06-05T10:33:49.642" v="921" actId="20577"/>
          <ac:spMkLst>
            <pc:docMk/>
            <pc:sldMk cId="2559578224" sldId="373"/>
            <ac:spMk id="2" creationId="{71E2C44B-34E8-4292-27FE-81076560CBC4}"/>
          </ac:spMkLst>
        </pc:spChg>
        <pc:spChg chg="mod">
          <ac:chgData name="Harriet Turner" userId="35d35eb4-5a30-4c6e-90c4-7e76efba73f5" providerId="ADAL" clId="{01C76248-A9B8-4306-8335-883779FEE762}" dt="2023-06-05T10:34:55.143" v="1166" actId="20577"/>
          <ac:spMkLst>
            <pc:docMk/>
            <pc:sldMk cId="2559578224" sldId="373"/>
            <ac:spMk id="3" creationId="{5F68ABCC-8051-2E54-9E9B-4243567E9242}"/>
          </ac:spMkLst>
        </pc:spChg>
      </pc:sldChg>
      <pc:sldChg chg="new del">
        <pc:chgData name="Harriet Turner" userId="35d35eb4-5a30-4c6e-90c4-7e76efba73f5" providerId="ADAL" clId="{01C76248-A9B8-4306-8335-883779FEE762}" dt="2023-06-05T10:33:26.101" v="887" actId="47"/>
        <pc:sldMkLst>
          <pc:docMk/>
          <pc:sldMk cId="4256181239" sldId="373"/>
        </pc:sldMkLst>
      </pc:sldChg>
    </pc:docChg>
  </pc:docChgLst>
  <pc:docChgLst>
    <pc:chgData name="Harriet Turner" userId="35d35eb4-5a30-4c6e-90c4-7e76efba73f5" providerId="ADAL" clId="{72004309-3702-0942-A6D2-DD70D77EA19D}"/>
    <pc:docChg chg="undo custSel addSld delSld modSld">
      <pc:chgData name="Harriet Turner" userId="35d35eb4-5a30-4c6e-90c4-7e76efba73f5" providerId="ADAL" clId="{72004309-3702-0942-A6D2-DD70D77EA19D}" dt="2023-10-26T09:37:05.166" v="27" actId="2696"/>
      <pc:docMkLst>
        <pc:docMk/>
      </pc:docMkLst>
      <pc:sldChg chg="modSp mod">
        <pc:chgData name="Harriet Turner" userId="35d35eb4-5a30-4c6e-90c4-7e76efba73f5" providerId="ADAL" clId="{72004309-3702-0942-A6D2-DD70D77EA19D}" dt="2023-10-24T08:56:01.103" v="1" actId="1076"/>
        <pc:sldMkLst>
          <pc:docMk/>
          <pc:sldMk cId="4142580182" sldId="256"/>
        </pc:sldMkLst>
        <pc:picChg chg="mod">
          <ac:chgData name="Harriet Turner" userId="35d35eb4-5a30-4c6e-90c4-7e76efba73f5" providerId="ADAL" clId="{72004309-3702-0942-A6D2-DD70D77EA19D}" dt="2023-10-24T08:56:01.103" v="1" actId="1076"/>
          <ac:picMkLst>
            <pc:docMk/>
            <pc:sldMk cId="4142580182" sldId="256"/>
            <ac:picMk id="7" creationId="{255F4371-8107-579D-D3CB-01D197F02896}"/>
          </ac:picMkLst>
        </pc:picChg>
      </pc:sldChg>
      <pc:sldChg chg="addSp delSp modSp new del mod">
        <pc:chgData name="Harriet Turner" userId="35d35eb4-5a30-4c6e-90c4-7e76efba73f5" providerId="ADAL" clId="{72004309-3702-0942-A6D2-DD70D77EA19D}" dt="2023-10-26T09:37:05.166" v="27" actId="2696"/>
        <pc:sldMkLst>
          <pc:docMk/>
          <pc:sldMk cId="829665855" sldId="374"/>
        </pc:sldMkLst>
        <pc:spChg chg="del">
          <ac:chgData name="Harriet Turner" userId="35d35eb4-5a30-4c6e-90c4-7e76efba73f5" providerId="ADAL" clId="{72004309-3702-0942-A6D2-DD70D77EA19D}" dt="2023-10-26T09:35:33.307" v="4" actId="478"/>
          <ac:spMkLst>
            <pc:docMk/>
            <pc:sldMk cId="829665855" sldId="374"/>
            <ac:spMk id="2" creationId="{F2CDEC5D-7252-4A59-CFDD-7C3E84BEF306}"/>
          </ac:spMkLst>
        </pc:spChg>
        <pc:spChg chg="del">
          <ac:chgData name="Harriet Turner" userId="35d35eb4-5a30-4c6e-90c4-7e76efba73f5" providerId="ADAL" clId="{72004309-3702-0942-A6D2-DD70D77EA19D}" dt="2023-10-26T09:35:32.473" v="3" actId="478"/>
          <ac:spMkLst>
            <pc:docMk/>
            <pc:sldMk cId="829665855" sldId="374"/>
            <ac:spMk id="3" creationId="{0E1D9EEE-74D4-47CA-CB1A-1A87037C9C17}"/>
          </ac:spMkLst>
        </pc:spChg>
        <pc:spChg chg="add mod">
          <ac:chgData name="Harriet Turner" userId="35d35eb4-5a30-4c6e-90c4-7e76efba73f5" providerId="ADAL" clId="{72004309-3702-0942-A6D2-DD70D77EA19D}" dt="2023-10-26T09:36:53.150" v="26" actId="2085"/>
          <ac:spMkLst>
            <pc:docMk/>
            <pc:sldMk cId="829665855" sldId="374"/>
            <ac:spMk id="6" creationId="{29BA7BDD-D7C5-A52D-E40F-171DB284E756}"/>
          </ac:spMkLst>
        </pc:spChg>
        <pc:spChg chg="add mod">
          <ac:chgData name="Harriet Turner" userId="35d35eb4-5a30-4c6e-90c4-7e76efba73f5" providerId="ADAL" clId="{72004309-3702-0942-A6D2-DD70D77EA19D}" dt="2023-10-26T09:36:53.150" v="26" actId="2085"/>
          <ac:spMkLst>
            <pc:docMk/>
            <pc:sldMk cId="829665855" sldId="374"/>
            <ac:spMk id="7" creationId="{2684FFE7-8976-A66F-C6E5-B5CB664DBFD0}"/>
          </ac:spMkLst>
        </pc:spChg>
        <pc:spChg chg="add mod">
          <ac:chgData name="Harriet Turner" userId="35d35eb4-5a30-4c6e-90c4-7e76efba73f5" providerId="ADAL" clId="{72004309-3702-0942-A6D2-DD70D77EA19D}" dt="2023-10-26T09:36:53.150" v="26" actId="2085"/>
          <ac:spMkLst>
            <pc:docMk/>
            <pc:sldMk cId="829665855" sldId="374"/>
            <ac:spMk id="8" creationId="{A095A295-2625-0D50-99F0-2C2D2799D437}"/>
          </ac:spMkLst>
        </pc:spChg>
        <pc:spChg chg="add mod">
          <ac:chgData name="Harriet Turner" userId="35d35eb4-5a30-4c6e-90c4-7e76efba73f5" providerId="ADAL" clId="{72004309-3702-0942-A6D2-DD70D77EA19D}" dt="2023-10-26T09:36:53.150" v="26" actId="2085"/>
          <ac:spMkLst>
            <pc:docMk/>
            <pc:sldMk cId="829665855" sldId="374"/>
            <ac:spMk id="9" creationId="{FEE720B6-18D6-0B3B-C2FF-3FA016CD5475}"/>
          </ac:spMkLst>
        </pc:spChg>
        <pc:picChg chg="add mod">
          <ac:chgData name="Harriet Turner" userId="35d35eb4-5a30-4c6e-90c4-7e76efba73f5" providerId="ADAL" clId="{72004309-3702-0942-A6D2-DD70D77EA19D}" dt="2023-10-26T09:36:00.438" v="8" actId="688"/>
          <ac:picMkLst>
            <pc:docMk/>
            <pc:sldMk cId="829665855" sldId="374"/>
            <ac:picMk id="1026" creationId="{009C2EFF-1587-15E9-E59C-81BF677B7682}"/>
          </ac:picMkLst>
        </pc:picChg>
        <pc:cxnChg chg="add del">
          <ac:chgData name="Harriet Turner" userId="35d35eb4-5a30-4c6e-90c4-7e76efba73f5" providerId="ADAL" clId="{72004309-3702-0942-A6D2-DD70D77EA19D}" dt="2023-10-26T09:36:02.495" v="9" actId="478"/>
          <ac:cxnSpMkLst>
            <pc:docMk/>
            <pc:sldMk cId="829665855" sldId="374"/>
            <ac:cxnSpMk id="5" creationId="{7DE79BBC-71C5-774C-C86D-76FDA1FEBA59}"/>
          </ac:cxnSpMkLst>
        </pc:cxnChg>
      </pc:sldChg>
    </pc:docChg>
  </pc:docChgLst>
  <pc:docChgLst>
    <pc:chgData name="Harriet Turner" userId="35d35eb4-5a30-4c6e-90c4-7e76efba73f5" providerId="ADAL" clId="{C3676740-4193-4459-A980-F627F35AB1BA}"/>
    <pc:docChg chg="undo redo custSel addSld delSld modSld sldOrd modMainMaster">
      <pc:chgData name="Harriet Turner" userId="35d35eb4-5a30-4c6e-90c4-7e76efba73f5" providerId="ADAL" clId="{C3676740-4193-4459-A980-F627F35AB1BA}" dt="2023-02-15T09:39:40.636" v="9264" actId="20577"/>
      <pc:docMkLst>
        <pc:docMk/>
      </pc:docMkLst>
      <pc:sldChg chg="addSp modSp mod">
        <pc:chgData name="Harriet Turner" userId="35d35eb4-5a30-4c6e-90c4-7e76efba73f5" providerId="ADAL" clId="{C3676740-4193-4459-A980-F627F35AB1BA}" dt="2023-01-23T11:49:49.790" v="5644" actId="1076"/>
        <pc:sldMkLst>
          <pc:docMk/>
          <pc:sldMk cId="4142580182" sldId="256"/>
        </pc:sldMkLst>
        <pc:spChg chg="mod">
          <ac:chgData name="Harriet Turner" userId="35d35eb4-5a30-4c6e-90c4-7e76efba73f5" providerId="ADAL" clId="{C3676740-4193-4459-A980-F627F35AB1BA}" dt="2023-01-23T11:49:49.790" v="5644" actId="1076"/>
          <ac:spMkLst>
            <pc:docMk/>
            <pc:sldMk cId="4142580182" sldId="256"/>
            <ac:spMk id="3" creationId="{B536E5F8-116A-9B3C-3A0C-293E36F2419D}"/>
          </ac:spMkLst>
        </pc:spChg>
        <pc:spChg chg="mod">
          <ac:chgData name="Harriet Turner" userId="35d35eb4-5a30-4c6e-90c4-7e76efba73f5" providerId="ADAL" clId="{C3676740-4193-4459-A980-F627F35AB1BA}" dt="2023-01-18T11:31:25.192" v="35" actId="14100"/>
          <ac:spMkLst>
            <pc:docMk/>
            <pc:sldMk cId="4142580182" sldId="256"/>
            <ac:spMk id="8" creationId="{7CD9FD23-8201-255B-780A-94D1316B856B}"/>
          </ac:spMkLst>
        </pc:spChg>
        <pc:spChg chg="mod">
          <ac:chgData name="Harriet Turner" userId="35d35eb4-5a30-4c6e-90c4-7e76efba73f5" providerId="ADAL" clId="{C3676740-4193-4459-A980-F627F35AB1BA}" dt="2023-01-18T11:31:27.197" v="36" actId="14100"/>
          <ac:spMkLst>
            <pc:docMk/>
            <pc:sldMk cId="4142580182" sldId="256"/>
            <ac:spMk id="9" creationId="{7E421ACA-E778-52E0-9B74-A77CE2C57DFD}"/>
          </ac:spMkLst>
        </pc:spChg>
        <pc:picChg chg="add mod">
          <ac:chgData name="Harriet Turner" userId="35d35eb4-5a30-4c6e-90c4-7e76efba73f5" providerId="ADAL" clId="{C3676740-4193-4459-A980-F627F35AB1BA}" dt="2023-01-18T11:33:08.768" v="48" actId="1076"/>
          <ac:picMkLst>
            <pc:docMk/>
            <pc:sldMk cId="4142580182" sldId="256"/>
            <ac:picMk id="5" creationId="{789B12B1-09CC-5BB8-4893-D45AE4D70BB3}"/>
          </ac:picMkLst>
        </pc:picChg>
        <pc:picChg chg="add mod">
          <ac:chgData name="Harriet Turner" userId="35d35eb4-5a30-4c6e-90c4-7e76efba73f5" providerId="ADAL" clId="{C3676740-4193-4459-A980-F627F35AB1BA}" dt="2023-01-18T11:33:19.329" v="51" actId="1076"/>
          <ac:picMkLst>
            <pc:docMk/>
            <pc:sldMk cId="4142580182" sldId="256"/>
            <ac:picMk id="7" creationId="{255F4371-8107-579D-D3CB-01D197F02896}"/>
          </ac:picMkLst>
        </pc:picChg>
      </pc:sldChg>
      <pc:sldChg chg="modSp mod">
        <pc:chgData name="Harriet Turner" userId="35d35eb4-5a30-4c6e-90c4-7e76efba73f5" providerId="ADAL" clId="{C3676740-4193-4459-A980-F627F35AB1BA}" dt="2023-01-18T11:33:48.377" v="59" actId="14100"/>
        <pc:sldMkLst>
          <pc:docMk/>
          <pc:sldMk cId="3268196460" sldId="257"/>
        </pc:sldMkLst>
        <pc:spChg chg="mod">
          <ac:chgData name="Harriet Turner" userId="35d35eb4-5a30-4c6e-90c4-7e76efba73f5" providerId="ADAL" clId="{C3676740-4193-4459-A980-F627F35AB1BA}" dt="2023-01-18T11:33:48.377" v="59" actId="14100"/>
          <ac:spMkLst>
            <pc:docMk/>
            <pc:sldMk cId="3268196460" sldId="257"/>
            <ac:spMk id="4" creationId="{9CAC0954-EA2C-8774-7A72-5DB2CD59A602}"/>
          </ac:spMkLst>
        </pc:spChg>
        <pc:spChg chg="mod">
          <ac:chgData name="Harriet Turner" userId="35d35eb4-5a30-4c6e-90c4-7e76efba73f5" providerId="ADAL" clId="{C3676740-4193-4459-A980-F627F35AB1BA}" dt="2023-01-18T11:33:40.709" v="57" actId="14100"/>
          <ac:spMkLst>
            <pc:docMk/>
            <pc:sldMk cId="3268196460" sldId="257"/>
            <ac:spMk id="5" creationId="{C9E613B7-DF84-A26B-96EF-34C3E4A24A98}"/>
          </ac:spMkLst>
        </pc:spChg>
      </pc:sldChg>
      <pc:sldChg chg="addSp delSp modSp mod">
        <pc:chgData name="Harriet Turner" userId="35d35eb4-5a30-4c6e-90c4-7e76efba73f5" providerId="ADAL" clId="{C3676740-4193-4459-A980-F627F35AB1BA}" dt="2023-02-13T10:05:52.626" v="8293" actId="20577"/>
        <pc:sldMkLst>
          <pc:docMk/>
          <pc:sldMk cId="1656539936" sldId="258"/>
        </pc:sldMkLst>
        <pc:spChg chg="mod">
          <ac:chgData name="Harriet Turner" userId="35d35eb4-5a30-4c6e-90c4-7e76efba73f5" providerId="ADAL" clId="{C3676740-4193-4459-A980-F627F35AB1BA}" dt="2023-02-13T10:05:52.626" v="8293" actId="20577"/>
          <ac:spMkLst>
            <pc:docMk/>
            <pc:sldMk cId="1656539936" sldId="258"/>
            <ac:spMk id="3" creationId="{5F68ABCC-8051-2E54-9E9B-4243567E9242}"/>
          </ac:spMkLst>
        </pc:spChg>
        <pc:spChg chg="del">
          <ac:chgData name="Harriet Turner" userId="35d35eb4-5a30-4c6e-90c4-7e76efba73f5" providerId="ADAL" clId="{C3676740-4193-4459-A980-F627F35AB1BA}" dt="2023-01-18T12:01:57.079" v="122" actId="478"/>
          <ac:spMkLst>
            <pc:docMk/>
            <pc:sldMk cId="1656539936" sldId="258"/>
            <ac:spMk id="4" creationId="{9CAC0954-EA2C-8774-7A72-5DB2CD59A602}"/>
          </ac:spMkLst>
        </pc:spChg>
        <pc:spChg chg="del mod">
          <ac:chgData name="Harriet Turner" userId="35d35eb4-5a30-4c6e-90c4-7e76efba73f5" providerId="ADAL" clId="{C3676740-4193-4459-A980-F627F35AB1BA}" dt="2023-01-18T12:01:57.079" v="122" actId="478"/>
          <ac:spMkLst>
            <pc:docMk/>
            <pc:sldMk cId="1656539936" sldId="258"/>
            <ac:spMk id="5" creationId="{C9E613B7-DF84-A26B-96EF-34C3E4A24A98}"/>
          </ac:spMkLst>
        </pc:spChg>
        <pc:spChg chg="add mod">
          <ac:chgData name="Harriet Turner" userId="35d35eb4-5a30-4c6e-90c4-7e76efba73f5" providerId="ADAL" clId="{C3676740-4193-4459-A980-F627F35AB1BA}" dt="2023-01-18T12:02:23.471" v="135"/>
          <ac:spMkLst>
            <pc:docMk/>
            <pc:sldMk cId="1656539936" sldId="258"/>
            <ac:spMk id="6" creationId="{E722D9EF-BD62-A7E3-EB1A-DC5C28010F7A}"/>
          </ac:spMkLst>
        </pc:spChg>
        <pc:spChg chg="add mod">
          <ac:chgData name="Harriet Turner" userId="35d35eb4-5a30-4c6e-90c4-7e76efba73f5" providerId="ADAL" clId="{C3676740-4193-4459-A980-F627F35AB1BA}" dt="2023-01-18T12:02:23.471" v="135"/>
          <ac:spMkLst>
            <pc:docMk/>
            <pc:sldMk cId="1656539936" sldId="258"/>
            <ac:spMk id="7" creationId="{CD49F09A-DA6C-4F79-704E-0A70FC22DE27}"/>
          </ac:spMkLst>
        </pc:spChg>
      </pc:sldChg>
      <pc:sldChg chg="addSp delSp modSp mod">
        <pc:chgData name="Harriet Turner" userId="35d35eb4-5a30-4c6e-90c4-7e76efba73f5" providerId="ADAL" clId="{C3676740-4193-4459-A980-F627F35AB1BA}" dt="2023-01-18T12:34:15.186" v="800" actId="5793"/>
        <pc:sldMkLst>
          <pc:docMk/>
          <pc:sldMk cId="1522112978" sldId="259"/>
        </pc:sldMkLst>
        <pc:spChg chg="mod">
          <ac:chgData name="Harriet Turner" userId="35d35eb4-5a30-4c6e-90c4-7e76efba73f5" providerId="ADAL" clId="{C3676740-4193-4459-A980-F627F35AB1BA}" dt="2023-01-18T12:03:26.522" v="197" actId="20577"/>
          <ac:spMkLst>
            <pc:docMk/>
            <pc:sldMk cId="1522112978" sldId="259"/>
            <ac:spMk id="2" creationId="{71E2C44B-34E8-4292-27FE-81076560CBC4}"/>
          </ac:spMkLst>
        </pc:spChg>
        <pc:spChg chg="mod">
          <ac:chgData name="Harriet Turner" userId="35d35eb4-5a30-4c6e-90c4-7e76efba73f5" providerId="ADAL" clId="{C3676740-4193-4459-A980-F627F35AB1BA}" dt="2023-01-18T12:34:15.186" v="800" actId="5793"/>
          <ac:spMkLst>
            <pc:docMk/>
            <pc:sldMk cId="1522112978" sldId="259"/>
            <ac:spMk id="3" creationId="{5F68ABCC-8051-2E54-9E9B-4243567E9242}"/>
          </ac:spMkLst>
        </pc:spChg>
        <pc:spChg chg="del">
          <ac:chgData name="Harriet Turner" userId="35d35eb4-5a30-4c6e-90c4-7e76efba73f5" providerId="ADAL" clId="{C3676740-4193-4459-A980-F627F35AB1BA}" dt="2023-01-18T12:02:00.651" v="124" actId="478"/>
          <ac:spMkLst>
            <pc:docMk/>
            <pc:sldMk cId="1522112978" sldId="259"/>
            <ac:spMk id="4" creationId="{9CAC0954-EA2C-8774-7A72-5DB2CD59A602}"/>
          </ac:spMkLst>
        </pc:spChg>
        <pc:spChg chg="del mod">
          <ac:chgData name="Harriet Turner" userId="35d35eb4-5a30-4c6e-90c4-7e76efba73f5" providerId="ADAL" clId="{C3676740-4193-4459-A980-F627F35AB1BA}" dt="2023-01-18T12:02:00.233" v="123" actId="478"/>
          <ac:spMkLst>
            <pc:docMk/>
            <pc:sldMk cId="1522112978" sldId="259"/>
            <ac:spMk id="5" creationId="{C9E613B7-DF84-A26B-96EF-34C3E4A24A98}"/>
          </ac:spMkLst>
        </pc:spChg>
        <pc:spChg chg="add mod">
          <ac:chgData name="Harriet Turner" userId="35d35eb4-5a30-4c6e-90c4-7e76efba73f5" providerId="ADAL" clId="{C3676740-4193-4459-A980-F627F35AB1BA}" dt="2023-01-18T12:02:24.163" v="136"/>
          <ac:spMkLst>
            <pc:docMk/>
            <pc:sldMk cId="1522112978" sldId="259"/>
            <ac:spMk id="6" creationId="{690A0A38-3E49-C2AA-0479-D4652D079C3A}"/>
          </ac:spMkLst>
        </pc:spChg>
        <pc:spChg chg="add mod">
          <ac:chgData name="Harriet Turner" userId="35d35eb4-5a30-4c6e-90c4-7e76efba73f5" providerId="ADAL" clId="{C3676740-4193-4459-A980-F627F35AB1BA}" dt="2023-01-18T12:02:24.163" v="136"/>
          <ac:spMkLst>
            <pc:docMk/>
            <pc:sldMk cId="1522112978" sldId="259"/>
            <ac:spMk id="7" creationId="{6B4D954A-5E8C-E115-8204-0E1C3D585551}"/>
          </ac:spMkLst>
        </pc:spChg>
      </pc:sldChg>
      <pc:sldChg chg="addSp delSp modSp mod ord delAnim modAnim">
        <pc:chgData name="Harriet Turner" userId="35d35eb4-5a30-4c6e-90c4-7e76efba73f5" providerId="ADAL" clId="{C3676740-4193-4459-A980-F627F35AB1BA}" dt="2023-01-19T17:32:39.273" v="4555"/>
        <pc:sldMkLst>
          <pc:docMk/>
          <pc:sldMk cId="3210822781" sldId="260"/>
        </pc:sldMkLst>
        <pc:spChg chg="del">
          <ac:chgData name="Harriet Turner" userId="35d35eb4-5a30-4c6e-90c4-7e76efba73f5" providerId="ADAL" clId="{C3676740-4193-4459-A980-F627F35AB1BA}" dt="2023-01-18T12:25:34.765" v="539" actId="478"/>
          <ac:spMkLst>
            <pc:docMk/>
            <pc:sldMk cId="3210822781" sldId="260"/>
            <ac:spMk id="2" creationId="{71E2C44B-34E8-4292-27FE-81076560CBC4}"/>
          </ac:spMkLst>
        </pc:spChg>
        <pc:spChg chg="del">
          <ac:chgData name="Harriet Turner" userId="35d35eb4-5a30-4c6e-90c4-7e76efba73f5" providerId="ADAL" clId="{C3676740-4193-4459-A980-F627F35AB1BA}" dt="2023-01-18T12:25:32.105" v="537" actId="478"/>
          <ac:spMkLst>
            <pc:docMk/>
            <pc:sldMk cId="3210822781" sldId="260"/>
            <ac:spMk id="3" creationId="{5F68ABCC-8051-2E54-9E9B-4243567E9242}"/>
          </ac:spMkLst>
        </pc:spChg>
        <pc:spChg chg="del">
          <ac:chgData name="Harriet Turner" userId="35d35eb4-5a30-4c6e-90c4-7e76efba73f5" providerId="ADAL" clId="{C3676740-4193-4459-A980-F627F35AB1BA}" dt="2023-01-18T12:02:02.472" v="126" actId="478"/>
          <ac:spMkLst>
            <pc:docMk/>
            <pc:sldMk cId="3210822781" sldId="260"/>
            <ac:spMk id="4" creationId="{9CAC0954-EA2C-8774-7A72-5DB2CD59A602}"/>
          </ac:spMkLst>
        </pc:spChg>
        <pc:spChg chg="del mod">
          <ac:chgData name="Harriet Turner" userId="35d35eb4-5a30-4c6e-90c4-7e76efba73f5" providerId="ADAL" clId="{C3676740-4193-4459-A980-F627F35AB1BA}" dt="2023-01-18T12:02:02.155" v="125" actId="478"/>
          <ac:spMkLst>
            <pc:docMk/>
            <pc:sldMk cId="3210822781" sldId="260"/>
            <ac:spMk id="5" creationId="{C9E613B7-DF84-A26B-96EF-34C3E4A24A98}"/>
          </ac:spMkLst>
        </pc:spChg>
        <pc:spChg chg="add del mod">
          <ac:chgData name="Harriet Turner" userId="35d35eb4-5a30-4c6e-90c4-7e76efba73f5" providerId="ADAL" clId="{C3676740-4193-4459-A980-F627F35AB1BA}" dt="2023-01-18T12:25:30.485" v="536" actId="478"/>
          <ac:spMkLst>
            <pc:docMk/>
            <pc:sldMk cId="3210822781" sldId="260"/>
            <ac:spMk id="6" creationId="{A46C5EE2-4686-FA7E-BA44-C33DFD68CAF0}"/>
          </ac:spMkLst>
        </pc:spChg>
        <pc:spChg chg="add del mod">
          <ac:chgData name="Harriet Turner" userId="35d35eb4-5a30-4c6e-90c4-7e76efba73f5" providerId="ADAL" clId="{C3676740-4193-4459-A980-F627F35AB1BA}" dt="2023-01-18T12:25:30.110" v="535" actId="478"/>
          <ac:spMkLst>
            <pc:docMk/>
            <pc:sldMk cId="3210822781" sldId="260"/>
            <ac:spMk id="7" creationId="{EABB6CF7-F327-B850-E7AA-38F91BB2F525}"/>
          </ac:spMkLst>
        </pc:spChg>
        <pc:spChg chg="add del mod">
          <ac:chgData name="Harriet Turner" userId="35d35eb4-5a30-4c6e-90c4-7e76efba73f5" providerId="ADAL" clId="{C3676740-4193-4459-A980-F627F35AB1BA}" dt="2023-01-18T12:25:33.165" v="538" actId="478"/>
          <ac:spMkLst>
            <pc:docMk/>
            <pc:sldMk cId="3210822781" sldId="260"/>
            <ac:spMk id="10" creationId="{E917BE30-8EDD-0C41-F4CD-B71EE75F8A62}"/>
          </ac:spMkLst>
        </pc:spChg>
        <pc:spChg chg="add del mod">
          <ac:chgData name="Harriet Turner" userId="35d35eb4-5a30-4c6e-90c4-7e76efba73f5" providerId="ADAL" clId="{C3676740-4193-4459-A980-F627F35AB1BA}" dt="2023-01-18T12:25:35.235" v="540" actId="478"/>
          <ac:spMkLst>
            <pc:docMk/>
            <pc:sldMk cId="3210822781" sldId="260"/>
            <ac:spMk id="12" creationId="{46CF4CB0-F189-04EE-E93D-878F4670A9B0}"/>
          </ac:spMkLst>
        </pc:spChg>
        <pc:picChg chg="add mod">
          <ac:chgData name="Harriet Turner" userId="35d35eb4-5a30-4c6e-90c4-7e76efba73f5" providerId="ADAL" clId="{C3676740-4193-4459-A980-F627F35AB1BA}" dt="2023-01-19T17:32:39.273" v="4555"/>
          <ac:picMkLst>
            <pc:docMk/>
            <pc:sldMk cId="3210822781" sldId="260"/>
            <ac:picMk id="2" creationId="{D3361812-9139-EE91-41B5-3221F217108D}"/>
          </ac:picMkLst>
        </pc:picChg>
        <pc:picChg chg="add del mod">
          <ac:chgData name="Harriet Turner" userId="35d35eb4-5a30-4c6e-90c4-7e76efba73f5" providerId="ADAL" clId="{C3676740-4193-4459-A980-F627F35AB1BA}" dt="2023-01-19T17:32:14.310" v="4554" actId="478"/>
          <ac:picMkLst>
            <pc:docMk/>
            <pc:sldMk cId="3210822781" sldId="260"/>
            <ac:picMk id="8" creationId="{30B17E74-20B3-1F03-9B39-1E9DB8225605}"/>
          </ac:picMkLst>
        </pc:picChg>
      </pc:sldChg>
      <pc:sldChg chg="addSp delSp modSp mod ord">
        <pc:chgData name="Harriet Turner" userId="35d35eb4-5a30-4c6e-90c4-7e76efba73f5" providerId="ADAL" clId="{C3676740-4193-4459-A980-F627F35AB1BA}" dt="2023-01-30T14:36:28.822" v="7690"/>
        <pc:sldMkLst>
          <pc:docMk/>
          <pc:sldMk cId="2567628616" sldId="261"/>
        </pc:sldMkLst>
        <pc:spChg chg="mod">
          <ac:chgData name="Harriet Turner" userId="35d35eb4-5a30-4c6e-90c4-7e76efba73f5" providerId="ADAL" clId="{C3676740-4193-4459-A980-F627F35AB1BA}" dt="2023-01-18T12:33:23.926" v="580" actId="20577"/>
          <ac:spMkLst>
            <pc:docMk/>
            <pc:sldMk cId="2567628616" sldId="261"/>
            <ac:spMk id="2" creationId="{71E2C44B-34E8-4292-27FE-81076560CBC4}"/>
          </ac:spMkLst>
        </pc:spChg>
        <pc:spChg chg="mod">
          <ac:chgData name="Harriet Turner" userId="35d35eb4-5a30-4c6e-90c4-7e76efba73f5" providerId="ADAL" clId="{C3676740-4193-4459-A980-F627F35AB1BA}" dt="2023-01-18T12:35:50.219" v="881" actId="14100"/>
          <ac:spMkLst>
            <pc:docMk/>
            <pc:sldMk cId="2567628616" sldId="261"/>
            <ac:spMk id="3" creationId="{5F68ABCC-8051-2E54-9E9B-4243567E9242}"/>
          </ac:spMkLst>
        </pc:spChg>
        <pc:spChg chg="del">
          <ac:chgData name="Harriet Turner" userId="35d35eb4-5a30-4c6e-90c4-7e76efba73f5" providerId="ADAL" clId="{C3676740-4193-4459-A980-F627F35AB1BA}" dt="2023-01-18T12:02:08.388" v="128" actId="478"/>
          <ac:spMkLst>
            <pc:docMk/>
            <pc:sldMk cId="2567628616" sldId="261"/>
            <ac:spMk id="4" creationId="{9CAC0954-EA2C-8774-7A72-5DB2CD59A602}"/>
          </ac:spMkLst>
        </pc:spChg>
        <pc:spChg chg="del mod">
          <ac:chgData name="Harriet Turner" userId="35d35eb4-5a30-4c6e-90c4-7e76efba73f5" providerId="ADAL" clId="{C3676740-4193-4459-A980-F627F35AB1BA}" dt="2023-01-18T12:02:08.111" v="127" actId="478"/>
          <ac:spMkLst>
            <pc:docMk/>
            <pc:sldMk cId="2567628616" sldId="261"/>
            <ac:spMk id="5" creationId="{C9E613B7-DF84-A26B-96EF-34C3E4A24A98}"/>
          </ac:spMkLst>
        </pc:spChg>
        <pc:spChg chg="add mod">
          <ac:chgData name="Harriet Turner" userId="35d35eb4-5a30-4c6e-90c4-7e76efba73f5" providerId="ADAL" clId="{C3676740-4193-4459-A980-F627F35AB1BA}" dt="2023-01-18T12:02:26.591" v="138"/>
          <ac:spMkLst>
            <pc:docMk/>
            <pc:sldMk cId="2567628616" sldId="261"/>
            <ac:spMk id="6" creationId="{9C698E2F-1D3F-905B-D967-B2E5603BB888}"/>
          </ac:spMkLst>
        </pc:spChg>
        <pc:spChg chg="add mod">
          <ac:chgData name="Harriet Turner" userId="35d35eb4-5a30-4c6e-90c4-7e76efba73f5" providerId="ADAL" clId="{C3676740-4193-4459-A980-F627F35AB1BA}" dt="2023-01-18T12:02:26.591" v="138"/>
          <ac:spMkLst>
            <pc:docMk/>
            <pc:sldMk cId="2567628616" sldId="261"/>
            <ac:spMk id="7" creationId="{6DA0492E-5C20-2566-4969-92CE1F7C7EBD}"/>
          </ac:spMkLst>
        </pc:spChg>
        <pc:spChg chg="add mod">
          <ac:chgData name="Harriet Turner" userId="35d35eb4-5a30-4c6e-90c4-7e76efba73f5" providerId="ADAL" clId="{C3676740-4193-4459-A980-F627F35AB1BA}" dt="2023-01-18T12:35:48.311" v="880" actId="1076"/>
          <ac:spMkLst>
            <pc:docMk/>
            <pc:sldMk cId="2567628616" sldId="261"/>
            <ac:spMk id="10" creationId="{F6ACFBEF-445A-72A2-D8C1-7FD857B67957}"/>
          </ac:spMkLst>
        </pc:spChg>
        <pc:picChg chg="add del mod">
          <ac:chgData name="Harriet Turner" userId="35d35eb4-5a30-4c6e-90c4-7e76efba73f5" providerId="ADAL" clId="{C3676740-4193-4459-A980-F627F35AB1BA}" dt="2023-01-18T12:34:49.307" v="871"/>
          <ac:picMkLst>
            <pc:docMk/>
            <pc:sldMk cId="2567628616" sldId="261"/>
            <ac:picMk id="8" creationId="{55173BAA-49B4-C3A6-3402-E3E587204B32}"/>
          </ac:picMkLst>
        </pc:picChg>
        <pc:picChg chg="add mod">
          <ac:chgData name="Harriet Turner" userId="35d35eb4-5a30-4c6e-90c4-7e76efba73f5" providerId="ADAL" clId="{C3676740-4193-4459-A980-F627F35AB1BA}" dt="2023-01-18T12:35:48.311" v="880" actId="1076"/>
          <ac:picMkLst>
            <pc:docMk/>
            <pc:sldMk cId="2567628616" sldId="261"/>
            <ac:picMk id="9" creationId="{34118962-F967-1644-2901-C29D30FCF66B}"/>
          </ac:picMkLst>
        </pc:picChg>
        <pc:picChg chg="add mod">
          <ac:chgData name="Harriet Turner" userId="35d35eb4-5a30-4c6e-90c4-7e76efba73f5" providerId="ADAL" clId="{C3676740-4193-4459-A980-F627F35AB1BA}" dt="2023-01-18T12:35:48.311" v="880" actId="1076"/>
          <ac:picMkLst>
            <pc:docMk/>
            <pc:sldMk cId="2567628616" sldId="261"/>
            <ac:picMk id="11" creationId="{9D21476B-15CE-F52B-104B-6C0504F0E0CE}"/>
          </ac:picMkLst>
        </pc:picChg>
        <pc:picChg chg="add mod">
          <ac:chgData name="Harriet Turner" userId="35d35eb4-5a30-4c6e-90c4-7e76efba73f5" providerId="ADAL" clId="{C3676740-4193-4459-A980-F627F35AB1BA}" dt="2023-01-18T12:35:48.311" v="880" actId="1076"/>
          <ac:picMkLst>
            <pc:docMk/>
            <pc:sldMk cId="2567628616" sldId="261"/>
            <ac:picMk id="12" creationId="{4102A78F-4804-4175-C8B9-92A2A9E97B8A}"/>
          </ac:picMkLst>
        </pc:picChg>
      </pc:sldChg>
      <pc:sldChg chg="addSp delSp modSp mod">
        <pc:chgData name="Harriet Turner" userId="35d35eb4-5a30-4c6e-90c4-7e76efba73f5" providerId="ADAL" clId="{C3676740-4193-4459-A980-F627F35AB1BA}" dt="2023-02-07T14:09:57.385" v="8178" actId="20577"/>
        <pc:sldMkLst>
          <pc:docMk/>
          <pc:sldMk cId="3398161075" sldId="262"/>
        </pc:sldMkLst>
        <pc:spChg chg="mod">
          <ac:chgData name="Harriet Turner" userId="35d35eb4-5a30-4c6e-90c4-7e76efba73f5" providerId="ADAL" clId="{C3676740-4193-4459-A980-F627F35AB1BA}" dt="2023-01-18T12:39:21.981" v="903" actId="20577"/>
          <ac:spMkLst>
            <pc:docMk/>
            <pc:sldMk cId="3398161075" sldId="262"/>
            <ac:spMk id="2" creationId="{71E2C44B-34E8-4292-27FE-81076560CBC4}"/>
          </ac:spMkLst>
        </pc:spChg>
        <pc:spChg chg="mod">
          <ac:chgData name="Harriet Turner" userId="35d35eb4-5a30-4c6e-90c4-7e76efba73f5" providerId="ADAL" clId="{C3676740-4193-4459-A980-F627F35AB1BA}" dt="2023-02-07T14:09:57.385" v="8178" actId="20577"/>
          <ac:spMkLst>
            <pc:docMk/>
            <pc:sldMk cId="3398161075" sldId="262"/>
            <ac:spMk id="3" creationId="{5F68ABCC-8051-2E54-9E9B-4243567E9242}"/>
          </ac:spMkLst>
        </pc:spChg>
        <pc:spChg chg="del">
          <ac:chgData name="Harriet Turner" userId="35d35eb4-5a30-4c6e-90c4-7e76efba73f5" providerId="ADAL" clId="{C3676740-4193-4459-A980-F627F35AB1BA}" dt="2023-01-18T12:02:11.231" v="130" actId="478"/>
          <ac:spMkLst>
            <pc:docMk/>
            <pc:sldMk cId="3398161075" sldId="262"/>
            <ac:spMk id="4" creationId="{9CAC0954-EA2C-8774-7A72-5DB2CD59A602}"/>
          </ac:spMkLst>
        </pc:spChg>
        <pc:spChg chg="del mod">
          <ac:chgData name="Harriet Turner" userId="35d35eb4-5a30-4c6e-90c4-7e76efba73f5" providerId="ADAL" clId="{C3676740-4193-4459-A980-F627F35AB1BA}" dt="2023-01-18T12:02:10.001" v="129" actId="478"/>
          <ac:spMkLst>
            <pc:docMk/>
            <pc:sldMk cId="3398161075" sldId="262"/>
            <ac:spMk id="5" creationId="{C9E613B7-DF84-A26B-96EF-34C3E4A24A98}"/>
          </ac:spMkLst>
        </pc:spChg>
        <pc:spChg chg="add mod">
          <ac:chgData name="Harriet Turner" userId="35d35eb4-5a30-4c6e-90c4-7e76efba73f5" providerId="ADAL" clId="{C3676740-4193-4459-A980-F627F35AB1BA}" dt="2023-01-18T12:02:27.281" v="139"/>
          <ac:spMkLst>
            <pc:docMk/>
            <pc:sldMk cId="3398161075" sldId="262"/>
            <ac:spMk id="6" creationId="{B4ED99D7-71A5-FDBF-97DA-D350888758D7}"/>
          </ac:spMkLst>
        </pc:spChg>
        <pc:spChg chg="add mod">
          <ac:chgData name="Harriet Turner" userId="35d35eb4-5a30-4c6e-90c4-7e76efba73f5" providerId="ADAL" clId="{C3676740-4193-4459-A980-F627F35AB1BA}" dt="2023-01-18T12:02:27.281" v="139"/>
          <ac:spMkLst>
            <pc:docMk/>
            <pc:sldMk cId="3398161075" sldId="262"/>
            <ac:spMk id="7" creationId="{595CE93C-7BD5-FDF4-2D88-65BAA3B4D1C7}"/>
          </ac:spMkLst>
        </pc:spChg>
      </pc:sldChg>
      <pc:sldChg chg="addSp delSp modSp mod ord">
        <pc:chgData name="Harriet Turner" userId="35d35eb4-5a30-4c6e-90c4-7e76efba73f5" providerId="ADAL" clId="{C3676740-4193-4459-A980-F627F35AB1BA}" dt="2023-01-30T14:36:28.822" v="7690"/>
        <pc:sldMkLst>
          <pc:docMk/>
          <pc:sldMk cId="2721103239" sldId="263"/>
        </pc:sldMkLst>
        <pc:spChg chg="del">
          <ac:chgData name="Harriet Turner" userId="35d35eb4-5a30-4c6e-90c4-7e76efba73f5" providerId="ADAL" clId="{C3676740-4193-4459-A980-F627F35AB1BA}" dt="2023-01-18T12:02:15.422" v="132" actId="478"/>
          <ac:spMkLst>
            <pc:docMk/>
            <pc:sldMk cId="2721103239" sldId="263"/>
            <ac:spMk id="4" creationId="{9CAC0954-EA2C-8774-7A72-5DB2CD59A602}"/>
          </ac:spMkLst>
        </pc:spChg>
        <pc:spChg chg="del mod">
          <ac:chgData name="Harriet Turner" userId="35d35eb4-5a30-4c6e-90c4-7e76efba73f5" providerId="ADAL" clId="{C3676740-4193-4459-A980-F627F35AB1BA}" dt="2023-01-18T12:02:13.751" v="131" actId="478"/>
          <ac:spMkLst>
            <pc:docMk/>
            <pc:sldMk cId="2721103239" sldId="263"/>
            <ac:spMk id="5" creationId="{C9E613B7-DF84-A26B-96EF-34C3E4A24A98}"/>
          </ac:spMkLst>
        </pc:spChg>
        <pc:spChg chg="add mod">
          <ac:chgData name="Harriet Turner" userId="35d35eb4-5a30-4c6e-90c4-7e76efba73f5" providerId="ADAL" clId="{C3676740-4193-4459-A980-F627F35AB1BA}" dt="2023-01-18T12:42:59.233" v="1126" actId="208"/>
          <ac:spMkLst>
            <pc:docMk/>
            <pc:sldMk cId="2721103239" sldId="263"/>
            <ac:spMk id="6" creationId="{F301D4A2-A238-2547-A611-F7634AF03E82}"/>
          </ac:spMkLst>
        </pc:spChg>
        <pc:spChg chg="add del mod">
          <ac:chgData name="Harriet Turner" userId="35d35eb4-5a30-4c6e-90c4-7e76efba73f5" providerId="ADAL" clId="{C3676740-4193-4459-A980-F627F35AB1BA}" dt="2023-01-18T12:42:27.748" v="1119" actId="478"/>
          <ac:spMkLst>
            <pc:docMk/>
            <pc:sldMk cId="2721103239" sldId="263"/>
            <ac:spMk id="7" creationId="{0B1823F6-6146-9B90-9D7A-A30C3B8FD5C4}"/>
          </ac:spMkLst>
        </pc:spChg>
        <pc:picChg chg="add mod">
          <ac:chgData name="Harriet Turner" userId="35d35eb4-5a30-4c6e-90c4-7e76efba73f5" providerId="ADAL" clId="{C3676740-4193-4459-A980-F627F35AB1BA}" dt="2023-01-18T12:42:03.948" v="1118"/>
          <ac:picMkLst>
            <pc:docMk/>
            <pc:sldMk cId="2721103239" sldId="263"/>
            <ac:picMk id="8" creationId="{6981E72F-B8FF-04ED-E8EB-78B353C60B24}"/>
          </ac:picMkLst>
        </pc:picChg>
      </pc:sldChg>
      <pc:sldChg chg="addSp delSp modSp mod">
        <pc:chgData name="Harriet Turner" userId="35d35eb4-5a30-4c6e-90c4-7e76efba73f5" providerId="ADAL" clId="{C3676740-4193-4459-A980-F627F35AB1BA}" dt="2023-01-19T17:09:25.552" v="3918" actId="478"/>
        <pc:sldMkLst>
          <pc:docMk/>
          <pc:sldMk cId="3470966422" sldId="264"/>
        </pc:sldMkLst>
        <pc:spChg chg="mod">
          <ac:chgData name="Harriet Turner" userId="35d35eb4-5a30-4c6e-90c4-7e76efba73f5" providerId="ADAL" clId="{C3676740-4193-4459-A980-F627F35AB1BA}" dt="2023-01-19T17:04:44.956" v="3861" actId="20577"/>
          <ac:spMkLst>
            <pc:docMk/>
            <pc:sldMk cId="3470966422" sldId="264"/>
            <ac:spMk id="2" creationId="{71E2C44B-34E8-4292-27FE-81076560CBC4}"/>
          </ac:spMkLst>
        </pc:spChg>
        <pc:spChg chg="del">
          <ac:chgData name="Harriet Turner" userId="35d35eb4-5a30-4c6e-90c4-7e76efba73f5" providerId="ADAL" clId="{C3676740-4193-4459-A980-F627F35AB1BA}" dt="2023-01-19T16:57:21.540" v="3701" actId="478"/>
          <ac:spMkLst>
            <pc:docMk/>
            <pc:sldMk cId="3470966422" sldId="264"/>
            <ac:spMk id="3" creationId="{5F68ABCC-8051-2E54-9E9B-4243567E9242}"/>
          </ac:spMkLst>
        </pc:spChg>
        <pc:spChg chg="del">
          <ac:chgData name="Harriet Turner" userId="35d35eb4-5a30-4c6e-90c4-7e76efba73f5" providerId="ADAL" clId="{C3676740-4193-4459-A980-F627F35AB1BA}" dt="2023-01-18T12:02:17.756" v="134" actId="478"/>
          <ac:spMkLst>
            <pc:docMk/>
            <pc:sldMk cId="3470966422" sldId="264"/>
            <ac:spMk id="4" creationId="{9CAC0954-EA2C-8774-7A72-5DB2CD59A602}"/>
          </ac:spMkLst>
        </pc:spChg>
        <pc:spChg chg="del mod">
          <ac:chgData name="Harriet Turner" userId="35d35eb4-5a30-4c6e-90c4-7e76efba73f5" providerId="ADAL" clId="{C3676740-4193-4459-A980-F627F35AB1BA}" dt="2023-01-18T12:02:16.834" v="133" actId="478"/>
          <ac:spMkLst>
            <pc:docMk/>
            <pc:sldMk cId="3470966422" sldId="264"/>
            <ac:spMk id="5" creationId="{C9E613B7-DF84-A26B-96EF-34C3E4A24A98}"/>
          </ac:spMkLst>
        </pc:spChg>
        <pc:spChg chg="add del mod">
          <ac:chgData name="Harriet Turner" userId="35d35eb4-5a30-4c6e-90c4-7e76efba73f5" providerId="ADAL" clId="{C3676740-4193-4459-A980-F627F35AB1BA}" dt="2023-01-19T16:57:23.900" v="3702" actId="478"/>
          <ac:spMkLst>
            <pc:docMk/>
            <pc:sldMk cId="3470966422" sldId="264"/>
            <ac:spMk id="5" creationId="{F6B1E1E5-84C9-B69D-5909-81D8C46D5657}"/>
          </ac:spMkLst>
        </pc:spChg>
        <pc:spChg chg="add mod">
          <ac:chgData name="Harriet Turner" userId="35d35eb4-5a30-4c6e-90c4-7e76efba73f5" providerId="ADAL" clId="{C3676740-4193-4459-A980-F627F35AB1BA}" dt="2023-01-18T12:02:28.481" v="141"/>
          <ac:spMkLst>
            <pc:docMk/>
            <pc:sldMk cId="3470966422" sldId="264"/>
            <ac:spMk id="6" creationId="{CA285173-5D87-21DC-ADEA-06738C264831}"/>
          </ac:spMkLst>
        </pc:spChg>
        <pc:spChg chg="add mod">
          <ac:chgData name="Harriet Turner" userId="35d35eb4-5a30-4c6e-90c4-7e76efba73f5" providerId="ADAL" clId="{C3676740-4193-4459-A980-F627F35AB1BA}" dt="2023-01-18T12:02:28.481" v="141"/>
          <ac:spMkLst>
            <pc:docMk/>
            <pc:sldMk cId="3470966422" sldId="264"/>
            <ac:spMk id="7" creationId="{507CE7C4-60E1-FF54-6D0A-335D566FC164}"/>
          </ac:spMkLst>
        </pc:spChg>
        <pc:spChg chg="add mod">
          <ac:chgData name="Harriet Turner" userId="35d35eb4-5a30-4c6e-90c4-7e76efba73f5" providerId="ADAL" clId="{C3676740-4193-4459-A980-F627F35AB1BA}" dt="2023-01-19T16:59:33.602" v="3729" actId="403"/>
          <ac:spMkLst>
            <pc:docMk/>
            <pc:sldMk cId="3470966422" sldId="264"/>
            <ac:spMk id="15" creationId="{DDF8BA95-C7AB-5069-FF46-3915A4503AD8}"/>
          </ac:spMkLst>
        </pc:spChg>
        <pc:spChg chg="add mod">
          <ac:chgData name="Harriet Turner" userId="35d35eb4-5a30-4c6e-90c4-7e76efba73f5" providerId="ADAL" clId="{C3676740-4193-4459-A980-F627F35AB1BA}" dt="2023-01-19T17:00:03.582" v="3740" actId="1076"/>
          <ac:spMkLst>
            <pc:docMk/>
            <pc:sldMk cId="3470966422" sldId="264"/>
            <ac:spMk id="16" creationId="{6B262646-B410-3E6A-5A42-69B4CA9D6DF1}"/>
          </ac:spMkLst>
        </pc:spChg>
        <pc:spChg chg="add mod">
          <ac:chgData name="Harriet Turner" userId="35d35eb4-5a30-4c6e-90c4-7e76efba73f5" providerId="ADAL" clId="{C3676740-4193-4459-A980-F627F35AB1BA}" dt="2023-01-19T17:00:24.035" v="3743" actId="1076"/>
          <ac:spMkLst>
            <pc:docMk/>
            <pc:sldMk cId="3470966422" sldId="264"/>
            <ac:spMk id="17" creationId="{EDD53D3D-F4E1-2469-B4B0-08C2E79F24E1}"/>
          </ac:spMkLst>
        </pc:spChg>
        <pc:spChg chg="add mod">
          <ac:chgData name="Harriet Turner" userId="35d35eb4-5a30-4c6e-90c4-7e76efba73f5" providerId="ADAL" clId="{C3676740-4193-4459-A980-F627F35AB1BA}" dt="2023-01-19T17:07:24.010" v="3865" actId="1076"/>
          <ac:spMkLst>
            <pc:docMk/>
            <pc:sldMk cId="3470966422" sldId="264"/>
            <ac:spMk id="18" creationId="{73635C2D-171A-2C28-D484-B2A44511CDFE}"/>
          </ac:spMkLst>
        </pc:spChg>
        <pc:spChg chg="add del mod">
          <ac:chgData name="Harriet Turner" userId="35d35eb4-5a30-4c6e-90c4-7e76efba73f5" providerId="ADAL" clId="{C3676740-4193-4459-A980-F627F35AB1BA}" dt="2023-01-19T17:09:18.772" v="3915" actId="478"/>
          <ac:spMkLst>
            <pc:docMk/>
            <pc:sldMk cId="3470966422" sldId="264"/>
            <ac:spMk id="19" creationId="{F30B92FC-3E59-EC4B-2C8B-388E69F66694}"/>
          </ac:spMkLst>
        </pc:spChg>
        <pc:spChg chg="add del mod">
          <ac:chgData name="Harriet Turner" userId="35d35eb4-5a30-4c6e-90c4-7e76efba73f5" providerId="ADAL" clId="{C3676740-4193-4459-A980-F627F35AB1BA}" dt="2023-01-19T17:09:24.961" v="3917" actId="478"/>
          <ac:spMkLst>
            <pc:docMk/>
            <pc:sldMk cId="3470966422" sldId="264"/>
            <ac:spMk id="23" creationId="{C7ED4C48-3813-01E9-0363-9956DC297D64}"/>
          </ac:spMkLst>
        </pc:spChg>
        <pc:spChg chg="add del mod">
          <ac:chgData name="Harriet Turner" userId="35d35eb4-5a30-4c6e-90c4-7e76efba73f5" providerId="ADAL" clId="{C3676740-4193-4459-A980-F627F35AB1BA}" dt="2023-01-19T17:09:15.910" v="3913" actId="478"/>
          <ac:spMkLst>
            <pc:docMk/>
            <pc:sldMk cId="3470966422" sldId="264"/>
            <ac:spMk id="25" creationId="{0B151AFD-1AE6-3FD0-B820-10AD6CF14137}"/>
          </ac:spMkLst>
        </pc:spChg>
        <pc:cxnChg chg="add mod">
          <ac:chgData name="Harriet Turner" userId="35d35eb4-5a30-4c6e-90c4-7e76efba73f5" providerId="ADAL" clId="{C3676740-4193-4459-A980-F627F35AB1BA}" dt="2023-01-19T16:58:17.570" v="3713" actId="1076"/>
          <ac:cxnSpMkLst>
            <pc:docMk/>
            <pc:sldMk cId="3470966422" sldId="264"/>
            <ac:cxnSpMk id="9" creationId="{42D6F511-EDC0-B169-64C7-38C7FCFA506B}"/>
          </ac:cxnSpMkLst>
        </pc:cxnChg>
        <pc:cxnChg chg="add mod">
          <ac:chgData name="Harriet Turner" userId="35d35eb4-5a30-4c6e-90c4-7e76efba73f5" providerId="ADAL" clId="{C3676740-4193-4459-A980-F627F35AB1BA}" dt="2023-01-19T16:58:17.570" v="3713" actId="1076"/>
          <ac:cxnSpMkLst>
            <pc:docMk/>
            <pc:sldMk cId="3470966422" sldId="264"/>
            <ac:cxnSpMk id="11" creationId="{A7C39FD4-AA9C-3A2E-DDEE-470D507B7FCE}"/>
          </ac:cxnSpMkLst>
        </pc:cxnChg>
        <pc:cxnChg chg="add mod">
          <ac:chgData name="Harriet Turner" userId="35d35eb4-5a30-4c6e-90c4-7e76efba73f5" providerId="ADAL" clId="{C3676740-4193-4459-A980-F627F35AB1BA}" dt="2023-01-19T16:59:01.300" v="3721" actId="1076"/>
          <ac:cxnSpMkLst>
            <pc:docMk/>
            <pc:sldMk cId="3470966422" sldId="264"/>
            <ac:cxnSpMk id="14" creationId="{FC1F2D28-4B09-8684-0C84-AD8E42EDA904}"/>
          </ac:cxnSpMkLst>
        </pc:cxnChg>
        <pc:cxnChg chg="add del mod">
          <ac:chgData name="Harriet Turner" userId="35d35eb4-5a30-4c6e-90c4-7e76efba73f5" providerId="ADAL" clId="{C3676740-4193-4459-A980-F627F35AB1BA}" dt="2023-01-19T17:09:25.552" v="3918" actId="478"/>
          <ac:cxnSpMkLst>
            <pc:docMk/>
            <pc:sldMk cId="3470966422" sldId="264"/>
            <ac:cxnSpMk id="21" creationId="{3180C2C9-3A23-7D48-DCFE-646B16C124A4}"/>
          </ac:cxnSpMkLst>
        </pc:cxnChg>
        <pc:cxnChg chg="add del mod">
          <ac:chgData name="Harriet Turner" userId="35d35eb4-5a30-4c6e-90c4-7e76efba73f5" providerId="ADAL" clId="{C3676740-4193-4459-A980-F627F35AB1BA}" dt="2023-01-19T17:09:16.530" v="3914" actId="478"/>
          <ac:cxnSpMkLst>
            <pc:docMk/>
            <pc:sldMk cId="3470966422" sldId="264"/>
            <ac:cxnSpMk id="24" creationId="{ED176172-3235-BA0F-9978-1151910850AF}"/>
          </ac:cxnSpMkLst>
        </pc:cxnChg>
      </pc:sldChg>
      <pc:sldChg chg="addSp delSp modSp add mod">
        <pc:chgData name="Harriet Turner" userId="35d35eb4-5a30-4c6e-90c4-7e76efba73f5" providerId="ADAL" clId="{C3676740-4193-4459-A980-F627F35AB1BA}" dt="2023-01-18T12:26:07.475" v="545" actId="208"/>
        <pc:sldMkLst>
          <pc:docMk/>
          <pc:sldMk cId="1780440938" sldId="265"/>
        </pc:sldMkLst>
        <pc:spChg chg="mod">
          <ac:chgData name="Harriet Turner" userId="35d35eb4-5a30-4c6e-90c4-7e76efba73f5" providerId="ADAL" clId="{C3676740-4193-4459-A980-F627F35AB1BA}" dt="2023-01-18T12:26:07.475" v="545" actId="208"/>
          <ac:spMkLst>
            <pc:docMk/>
            <pc:sldMk cId="1780440938" sldId="265"/>
            <ac:spMk id="6" creationId="{A46C5EE2-4686-FA7E-BA44-C33DFD68CAF0}"/>
          </ac:spMkLst>
        </pc:spChg>
        <pc:spChg chg="del">
          <ac:chgData name="Harriet Turner" userId="35d35eb4-5a30-4c6e-90c4-7e76efba73f5" providerId="ADAL" clId="{C3676740-4193-4459-A980-F627F35AB1BA}" dt="2023-01-18T12:25:58.735" v="542" actId="478"/>
          <ac:spMkLst>
            <pc:docMk/>
            <pc:sldMk cId="1780440938" sldId="265"/>
            <ac:spMk id="7" creationId="{EABB6CF7-F327-B850-E7AA-38F91BB2F525}"/>
          </ac:spMkLst>
        </pc:spChg>
        <pc:picChg chg="add mod">
          <ac:chgData name="Harriet Turner" userId="35d35eb4-5a30-4c6e-90c4-7e76efba73f5" providerId="ADAL" clId="{C3676740-4193-4459-A980-F627F35AB1BA}" dt="2023-01-18T12:25:54.625" v="541"/>
          <ac:picMkLst>
            <pc:docMk/>
            <pc:sldMk cId="1780440938" sldId="265"/>
            <ac:picMk id="4" creationId="{220B37F0-81E8-0D49-C6F8-E11F89FE1E4B}"/>
          </ac:picMkLst>
        </pc:picChg>
      </pc:sldChg>
      <pc:sldChg chg="addSp delSp modSp add mod ord">
        <pc:chgData name="Harriet Turner" userId="35d35eb4-5a30-4c6e-90c4-7e76efba73f5" providerId="ADAL" clId="{C3676740-4193-4459-A980-F627F35AB1BA}" dt="2023-02-13T10:04:41.607" v="8230"/>
        <pc:sldMkLst>
          <pc:docMk/>
          <pc:sldMk cId="1987855593" sldId="266"/>
        </pc:sldMkLst>
        <pc:spChg chg="add del mod">
          <ac:chgData name="Harriet Turner" userId="35d35eb4-5a30-4c6e-90c4-7e76efba73f5" providerId="ADAL" clId="{C3676740-4193-4459-A980-F627F35AB1BA}" dt="2023-02-13T10:04:19.005" v="8228" actId="478"/>
          <ac:spMkLst>
            <pc:docMk/>
            <pc:sldMk cId="1987855593" sldId="266"/>
            <ac:spMk id="5" creationId="{B87B5F61-23EC-FD83-CD50-9CD5E6BF2B89}"/>
          </ac:spMkLst>
        </pc:spChg>
        <pc:spChg chg="del">
          <ac:chgData name="Harriet Turner" userId="35d35eb4-5a30-4c6e-90c4-7e76efba73f5" providerId="ADAL" clId="{C3676740-4193-4459-A980-F627F35AB1BA}" dt="2023-02-13T10:04:26.554" v="8229" actId="478"/>
          <ac:spMkLst>
            <pc:docMk/>
            <pc:sldMk cId="1987855593" sldId="266"/>
            <ac:spMk id="6" creationId="{A46C5EE2-4686-FA7E-BA44-C33DFD68CAF0}"/>
          </ac:spMkLst>
        </pc:spChg>
        <pc:spChg chg="del">
          <ac:chgData name="Harriet Turner" userId="35d35eb4-5a30-4c6e-90c4-7e76efba73f5" providerId="ADAL" clId="{C3676740-4193-4459-A980-F627F35AB1BA}" dt="2023-02-13T10:04:26.554" v="8229" actId="478"/>
          <ac:spMkLst>
            <pc:docMk/>
            <pc:sldMk cId="1987855593" sldId="266"/>
            <ac:spMk id="7" creationId="{EABB6CF7-F327-B850-E7AA-38F91BB2F525}"/>
          </ac:spMkLst>
        </pc:spChg>
        <pc:spChg chg="add mod">
          <ac:chgData name="Harriet Turner" userId="35d35eb4-5a30-4c6e-90c4-7e76efba73f5" providerId="ADAL" clId="{C3676740-4193-4459-A980-F627F35AB1BA}" dt="2023-02-13T10:04:41.607" v="8230"/>
          <ac:spMkLst>
            <pc:docMk/>
            <pc:sldMk cId="1987855593" sldId="266"/>
            <ac:spMk id="8" creationId="{B168052A-9F5A-042D-A5C7-2B022642BFB0}"/>
          </ac:spMkLst>
        </pc:spChg>
        <pc:picChg chg="add mod">
          <ac:chgData name="Harriet Turner" userId="35d35eb4-5a30-4c6e-90c4-7e76efba73f5" providerId="ADAL" clId="{C3676740-4193-4459-A980-F627F35AB1BA}" dt="2023-01-18T12:23:37.028" v="512"/>
          <ac:picMkLst>
            <pc:docMk/>
            <pc:sldMk cId="1987855593" sldId="266"/>
            <ac:picMk id="4" creationId="{1D18A1A3-964A-4ED0-347C-87380EA40C3D}"/>
          </ac:picMkLst>
        </pc:picChg>
      </pc:sldChg>
      <pc:sldChg chg="addSp modSp add mod">
        <pc:chgData name="Harriet Turner" userId="35d35eb4-5a30-4c6e-90c4-7e76efba73f5" providerId="ADAL" clId="{C3676740-4193-4459-A980-F627F35AB1BA}" dt="2023-01-18T12:50:33.400" v="1136" actId="1076"/>
        <pc:sldMkLst>
          <pc:docMk/>
          <pc:sldMk cId="973163485" sldId="267"/>
        </pc:sldMkLst>
        <pc:spChg chg="add mod">
          <ac:chgData name="Harriet Turner" userId="35d35eb4-5a30-4c6e-90c4-7e76efba73f5" providerId="ADAL" clId="{C3676740-4193-4459-A980-F627F35AB1BA}" dt="2023-01-18T12:50:33.400" v="1136" actId="1076"/>
          <ac:spMkLst>
            <pc:docMk/>
            <pc:sldMk cId="973163485" sldId="267"/>
            <ac:spMk id="5" creationId="{8BB96F51-72BE-CFC7-B351-0C79EB5FA582}"/>
          </ac:spMkLst>
        </pc:spChg>
        <pc:spChg chg="add mod">
          <ac:chgData name="Harriet Turner" userId="35d35eb4-5a30-4c6e-90c4-7e76efba73f5" providerId="ADAL" clId="{C3676740-4193-4459-A980-F627F35AB1BA}" dt="2023-01-18T12:44:13.378" v="1134" actId="14100"/>
          <ac:spMkLst>
            <pc:docMk/>
            <pc:sldMk cId="973163485" sldId="267"/>
            <ac:spMk id="8" creationId="{51EA5576-799A-646D-4AC6-5989080B2D0E}"/>
          </ac:spMkLst>
        </pc:spChg>
        <pc:spChg chg="add mod">
          <ac:chgData name="Harriet Turner" userId="35d35eb4-5a30-4c6e-90c4-7e76efba73f5" providerId="ADAL" clId="{C3676740-4193-4459-A980-F627F35AB1BA}" dt="2023-01-18T12:44:02.289" v="1131" actId="1076"/>
          <ac:spMkLst>
            <pc:docMk/>
            <pc:sldMk cId="973163485" sldId="267"/>
            <ac:spMk id="9" creationId="{1F72984A-40BC-12D2-EE18-0C80571F8672}"/>
          </ac:spMkLst>
        </pc:spChg>
        <pc:picChg chg="add mod">
          <ac:chgData name="Harriet Turner" userId="35d35eb4-5a30-4c6e-90c4-7e76efba73f5" providerId="ADAL" clId="{C3676740-4193-4459-A980-F627F35AB1BA}" dt="2023-01-18T12:43:36.328" v="1127"/>
          <ac:picMkLst>
            <pc:docMk/>
            <pc:sldMk cId="973163485" sldId="267"/>
            <ac:picMk id="4" creationId="{EA71765A-09BD-E097-36E4-F33FDC40C091}"/>
          </ac:picMkLst>
        </pc:picChg>
      </pc:sldChg>
      <pc:sldChg chg="addSp modSp add mod ord">
        <pc:chgData name="Harriet Turner" userId="35d35eb4-5a30-4c6e-90c4-7e76efba73f5" providerId="ADAL" clId="{C3676740-4193-4459-A980-F627F35AB1BA}" dt="2023-01-18T14:35:57.413" v="1522"/>
        <pc:sldMkLst>
          <pc:docMk/>
          <pc:sldMk cId="2191612155" sldId="268"/>
        </pc:sldMkLst>
        <pc:spChg chg="mod">
          <ac:chgData name="Harriet Turner" userId="35d35eb4-5a30-4c6e-90c4-7e76efba73f5" providerId="ADAL" clId="{C3676740-4193-4459-A980-F627F35AB1BA}" dt="2023-01-18T14:16:50.148" v="1186" actId="20577"/>
          <ac:spMkLst>
            <pc:docMk/>
            <pc:sldMk cId="2191612155" sldId="268"/>
            <ac:spMk id="2" creationId="{71E2C44B-34E8-4292-27FE-81076560CBC4}"/>
          </ac:spMkLst>
        </pc:spChg>
        <pc:spChg chg="mod">
          <ac:chgData name="Harriet Turner" userId="35d35eb4-5a30-4c6e-90c4-7e76efba73f5" providerId="ADAL" clId="{C3676740-4193-4459-A980-F627F35AB1BA}" dt="2023-01-18T14:20:50.866" v="1346" actId="113"/>
          <ac:spMkLst>
            <pc:docMk/>
            <pc:sldMk cId="2191612155" sldId="268"/>
            <ac:spMk id="3" creationId="{5F68ABCC-8051-2E54-9E9B-4243567E9242}"/>
          </ac:spMkLst>
        </pc:spChg>
        <pc:spChg chg="add mod">
          <ac:chgData name="Harriet Turner" userId="35d35eb4-5a30-4c6e-90c4-7e76efba73f5" providerId="ADAL" clId="{C3676740-4193-4459-A980-F627F35AB1BA}" dt="2023-01-18T14:35:57.413" v="1522"/>
          <ac:spMkLst>
            <pc:docMk/>
            <pc:sldMk cId="2191612155" sldId="268"/>
            <ac:spMk id="4" creationId="{F831FF23-4C9C-3BB9-60A7-252860A6158C}"/>
          </ac:spMkLst>
        </pc:spChg>
        <pc:spChg chg="mod">
          <ac:chgData name="Harriet Turner" userId="35d35eb4-5a30-4c6e-90c4-7e76efba73f5" providerId="ADAL" clId="{C3676740-4193-4459-A980-F627F35AB1BA}" dt="2023-01-18T14:35:57.413" v="1522"/>
          <ac:spMkLst>
            <pc:docMk/>
            <pc:sldMk cId="2191612155" sldId="268"/>
            <ac:spMk id="9" creationId="{E2CD71E0-1948-6558-73F8-F7B813ADDCC8}"/>
          </ac:spMkLst>
        </pc:spChg>
        <pc:spChg chg="add mod">
          <ac:chgData name="Harriet Turner" userId="35d35eb4-5a30-4c6e-90c4-7e76efba73f5" providerId="ADAL" clId="{C3676740-4193-4459-A980-F627F35AB1BA}" dt="2023-01-18T14:35:57.413" v="1522"/>
          <ac:spMkLst>
            <pc:docMk/>
            <pc:sldMk cId="2191612155" sldId="268"/>
            <ac:spMk id="12" creationId="{B0BC83AE-E394-E12C-6FB3-3385C12E702B}"/>
          </ac:spMkLst>
        </pc:spChg>
        <pc:grpChg chg="add mod">
          <ac:chgData name="Harriet Turner" userId="35d35eb4-5a30-4c6e-90c4-7e76efba73f5" providerId="ADAL" clId="{C3676740-4193-4459-A980-F627F35AB1BA}" dt="2023-01-18T14:35:57.413" v="1522"/>
          <ac:grpSpMkLst>
            <pc:docMk/>
            <pc:sldMk cId="2191612155" sldId="268"/>
            <ac:grpSpMk id="5" creationId="{1BE01257-9958-0996-A0DE-9782F1F5DEC3}"/>
          </ac:grpSpMkLst>
        </pc:grpChg>
        <pc:picChg chg="mod">
          <ac:chgData name="Harriet Turner" userId="35d35eb4-5a30-4c6e-90c4-7e76efba73f5" providerId="ADAL" clId="{C3676740-4193-4459-A980-F627F35AB1BA}" dt="2023-01-18T14:35:57.413" v="1522"/>
          <ac:picMkLst>
            <pc:docMk/>
            <pc:sldMk cId="2191612155" sldId="268"/>
            <ac:picMk id="8" creationId="{78780454-7FF2-C91C-3DE2-39DD16545715}"/>
          </ac:picMkLst>
        </pc:picChg>
        <pc:picChg chg="add mod">
          <ac:chgData name="Harriet Turner" userId="35d35eb4-5a30-4c6e-90c4-7e76efba73f5" providerId="ADAL" clId="{C3676740-4193-4459-A980-F627F35AB1BA}" dt="2023-01-18T14:35:57.413" v="1522"/>
          <ac:picMkLst>
            <pc:docMk/>
            <pc:sldMk cId="2191612155" sldId="268"/>
            <ac:picMk id="10" creationId="{5C6E0C86-43F7-104C-49D5-65F4BA14571B}"/>
          </ac:picMkLst>
        </pc:picChg>
        <pc:cxnChg chg="add mod">
          <ac:chgData name="Harriet Turner" userId="35d35eb4-5a30-4c6e-90c4-7e76efba73f5" providerId="ADAL" clId="{C3676740-4193-4459-A980-F627F35AB1BA}" dt="2023-01-18T14:35:57.413" v="1522"/>
          <ac:cxnSpMkLst>
            <pc:docMk/>
            <pc:sldMk cId="2191612155" sldId="268"/>
            <ac:cxnSpMk id="11" creationId="{231033AD-AC66-365E-8499-684217EEE7DB}"/>
          </ac:cxnSpMkLst>
        </pc:cxnChg>
      </pc:sldChg>
      <pc:sldChg chg="modSp add mod">
        <pc:chgData name="Harriet Turner" userId="35d35eb4-5a30-4c6e-90c4-7e76efba73f5" providerId="ADAL" clId="{C3676740-4193-4459-A980-F627F35AB1BA}" dt="2023-02-14T12:09:31.299" v="8509" actId="20577"/>
        <pc:sldMkLst>
          <pc:docMk/>
          <pc:sldMk cId="1870241875" sldId="269"/>
        </pc:sldMkLst>
        <pc:spChg chg="mod">
          <ac:chgData name="Harriet Turner" userId="35d35eb4-5a30-4c6e-90c4-7e76efba73f5" providerId="ADAL" clId="{C3676740-4193-4459-A980-F627F35AB1BA}" dt="2023-01-18T16:38:39.094" v="1933" actId="20577"/>
          <ac:spMkLst>
            <pc:docMk/>
            <pc:sldMk cId="1870241875" sldId="269"/>
            <ac:spMk id="2" creationId="{71E2C44B-34E8-4292-27FE-81076560CBC4}"/>
          </ac:spMkLst>
        </pc:spChg>
        <pc:spChg chg="mod">
          <ac:chgData name="Harriet Turner" userId="35d35eb4-5a30-4c6e-90c4-7e76efba73f5" providerId="ADAL" clId="{C3676740-4193-4459-A980-F627F35AB1BA}" dt="2023-02-14T12:09:31.299" v="8509" actId="20577"/>
          <ac:spMkLst>
            <pc:docMk/>
            <pc:sldMk cId="1870241875" sldId="269"/>
            <ac:spMk id="3" creationId="{5F68ABCC-8051-2E54-9E9B-4243567E9242}"/>
          </ac:spMkLst>
        </pc:spChg>
      </pc:sldChg>
      <pc:sldChg chg="addSp delSp modSp add mod modAnim">
        <pc:chgData name="Harriet Turner" userId="35d35eb4-5a30-4c6e-90c4-7e76efba73f5" providerId="ADAL" clId="{C3676740-4193-4459-A980-F627F35AB1BA}" dt="2023-01-19T17:36:41.970" v="4642" actId="1038"/>
        <pc:sldMkLst>
          <pc:docMk/>
          <pc:sldMk cId="2336066045" sldId="270"/>
        </pc:sldMkLst>
        <pc:spChg chg="del">
          <ac:chgData name="Harriet Turner" userId="35d35eb4-5a30-4c6e-90c4-7e76efba73f5" providerId="ADAL" clId="{C3676740-4193-4459-A980-F627F35AB1BA}" dt="2023-01-18T16:43:31.233" v="2049" actId="478"/>
          <ac:spMkLst>
            <pc:docMk/>
            <pc:sldMk cId="2336066045" sldId="270"/>
            <ac:spMk id="2" creationId="{71E2C44B-34E8-4292-27FE-81076560CBC4}"/>
          </ac:spMkLst>
        </pc:spChg>
        <pc:spChg chg="add mod">
          <ac:chgData name="Harriet Turner" userId="35d35eb4-5a30-4c6e-90c4-7e76efba73f5" providerId="ADAL" clId="{C3676740-4193-4459-A980-F627F35AB1BA}" dt="2023-01-19T17:36:29.776" v="4638" actId="208"/>
          <ac:spMkLst>
            <pc:docMk/>
            <pc:sldMk cId="2336066045" sldId="270"/>
            <ac:spMk id="3" creationId="{2C607639-75AB-5060-5494-8B8965CD5735}"/>
          </ac:spMkLst>
        </pc:spChg>
        <pc:spChg chg="del">
          <ac:chgData name="Harriet Turner" userId="35d35eb4-5a30-4c6e-90c4-7e76efba73f5" providerId="ADAL" clId="{C3676740-4193-4459-A980-F627F35AB1BA}" dt="2023-01-18T16:43:32.244" v="2050" actId="478"/>
          <ac:spMkLst>
            <pc:docMk/>
            <pc:sldMk cId="2336066045" sldId="270"/>
            <ac:spMk id="3" creationId="{5F68ABCC-8051-2E54-9E9B-4243567E9242}"/>
          </ac:spMkLst>
        </pc:spChg>
        <pc:spChg chg="mod">
          <ac:chgData name="Harriet Turner" userId="35d35eb4-5a30-4c6e-90c4-7e76efba73f5" providerId="ADAL" clId="{C3676740-4193-4459-A980-F627F35AB1BA}" dt="2023-01-19T09:52:29.257" v="2209"/>
          <ac:spMkLst>
            <pc:docMk/>
            <pc:sldMk cId="2336066045" sldId="270"/>
            <ac:spMk id="4" creationId="{6D7FFF6F-8C63-9EEF-4F6F-9B6A71C327E7}"/>
          </ac:spMkLst>
        </pc:spChg>
        <pc:spChg chg="add mod">
          <ac:chgData name="Harriet Turner" userId="35d35eb4-5a30-4c6e-90c4-7e76efba73f5" providerId="ADAL" clId="{C3676740-4193-4459-A980-F627F35AB1BA}" dt="2023-01-19T17:36:41.970" v="4642" actId="1038"/>
          <ac:spMkLst>
            <pc:docMk/>
            <pc:sldMk cId="2336066045" sldId="270"/>
            <ac:spMk id="4" creationId="{6F5A95C9-B513-D3A9-61A9-CB4FB06A44D6}"/>
          </ac:spMkLst>
        </pc:spChg>
        <pc:spChg chg="add del mod">
          <ac:chgData name="Harriet Turner" userId="35d35eb4-5a30-4c6e-90c4-7e76efba73f5" providerId="ADAL" clId="{C3676740-4193-4459-A980-F627F35AB1BA}" dt="2023-01-18T16:43:34.655" v="2052" actId="478"/>
          <ac:spMkLst>
            <pc:docMk/>
            <pc:sldMk cId="2336066045" sldId="270"/>
            <ac:spMk id="9" creationId="{5FDA260D-D3F8-E393-39DE-F8F9FF69C3EB}"/>
          </ac:spMkLst>
        </pc:spChg>
        <pc:spChg chg="add del mod">
          <ac:chgData name="Harriet Turner" userId="35d35eb4-5a30-4c6e-90c4-7e76efba73f5" providerId="ADAL" clId="{C3676740-4193-4459-A980-F627F35AB1BA}" dt="2023-01-18T16:43:33.513" v="2051" actId="478"/>
          <ac:spMkLst>
            <pc:docMk/>
            <pc:sldMk cId="2336066045" sldId="270"/>
            <ac:spMk id="11" creationId="{E3BC483D-FF79-37A6-FC81-C863AE22CE54}"/>
          </ac:spMkLst>
        </pc:spChg>
        <pc:spChg chg="add mod">
          <ac:chgData name="Harriet Turner" userId="35d35eb4-5a30-4c6e-90c4-7e76efba73f5" providerId="ADAL" clId="{C3676740-4193-4459-A980-F627F35AB1BA}" dt="2023-01-18T16:44:01.214" v="2058" actId="164"/>
          <ac:spMkLst>
            <pc:docMk/>
            <pc:sldMk cId="2336066045" sldId="270"/>
            <ac:spMk id="12" creationId="{6C3B92A9-A799-EF4F-8278-D47C06983E7B}"/>
          </ac:spMkLst>
        </pc:spChg>
        <pc:spChg chg="add del mod">
          <ac:chgData name="Harriet Turner" userId="35d35eb4-5a30-4c6e-90c4-7e76efba73f5" providerId="ADAL" clId="{C3676740-4193-4459-A980-F627F35AB1BA}" dt="2023-01-18T16:43:57.282" v="2057"/>
          <ac:spMkLst>
            <pc:docMk/>
            <pc:sldMk cId="2336066045" sldId="270"/>
            <ac:spMk id="13" creationId="{F116E1A3-567D-8E92-FEED-06EBDC197A76}"/>
          </ac:spMkLst>
        </pc:spChg>
        <pc:grpChg chg="add del mod">
          <ac:chgData name="Harriet Turner" userId="35d35eb4-5a30-4c6e-90c4-7e76efba73f5" providerId="ADAL" clId="{C3676740-4193-4459-A980-F627F35AB1BA}" dt="2023-01-19T09:52:38.005" v="2212" actId="478"/>
          <ac:grpSpMkLst>
            <pc:docMk/>
            <pc:sldMk cId="2336066045" sldId="270"/>
            <ac:grpSpMk id="2" creationId="{627A6E28-8234-8C2D-3ABC-782F5FC836BD}"/>
          </ac:grpSpMkLst>
        </pc:grpChg>
        <pc:grpChg chg="add del mod">
          <ac:chgData name="Harriet Turner" userId="35d35eb4-5a30-4c6e-90c4-7e76efba73f5" providerId="ADAL" clId="{C3676740-4193-4459-A980-F627F35AB1BA}" dt="2023-01-19T17:33:12.370" v="4561" actId="478"/>
          <ac:grpSpMkLst>
            <pc:docMk/>
            <pc:sldMk cId="2336066045" sldId="270"/>
            <ac:grpSpMk id="14" creationId="{CD50BDC5-C0AC-2506-CD90-82E870A0515A}"/>
          </ac:grpSpMkLst>
        </pc:grpChg>
        <pc:picChg chg="add mod">
          <ac:chgData name="Harriet Turner" userId="35d35eb4-5a30-4c6e-90c4-7e76efba73f5" providerId="ADAL" clId="{C3676740-4193-4459-A980-F627F35AB1BA}" dt="2023-01-19T17:33:42.755" v="4568" actId="1076"/>
          <ac:picMkLst>
            <pc:docMk/>
            <pc:sldMk cId="2336066045" sldId="270"/>
            <ac:picMk id="2" creationId="{B0FBE6D1-2129-6DE6-67AD-4114BBF0B5BA}"/>
          </ac:picMkLst>
        </pc:picChg>
        <pc:picChg chg="mod">
          <ac:chgData name="Harriet Turner" userId="35d35eb4-5a30-4c6e-90c4-7e76efba73f5" providerId="ADAL" clId="{C3676740-4193-4459-A980-F627F35AB1BA}" dt="2023-01-19T09:52:29.257" v="2209"/>
          <ac:picMkLst>
            <pc:docMk/>
            <pc:sldMk cId="2336066045" sldId="270"/>
            <ac:picMk id="3" creationId="{2E8B8BB3-A3E5-65AB-AA31-B9DB094AE607}"/>
          </ac:picMkLst>
        </pc:picChg>
        <pc:picChg chg="add del mod">
          <ac:chgData name="Harriet Turner" userId="35d35eb4-5a30-4c6e-90c4-7e76efba73f5" providerId="ADAL" clId="{C3676740-4193-4459-A980-F627F35AB1BA}" dt="2023-01-18T16:43:10.823" v="2045"/>
          <ac:picMkLst>
            <pc:docMk/>
            <pc:sldMk cId="2336066045" sldId="270"/>
            <ac:picMk id="4" creationId="{83D86CFA-27D7-7317-0579-F798C573D552}"/>
          </ac:picMkLst>
        </pc:picChg>
        <pc:picChg chg="add mod">
          <ac:chgData name="Harriet Turner" userId="35d35eb4-5a30-4c6e-90c4-7e76efba73f5" providerId="ADAL" clId="{C3676740-4193-4459-A980-F627F35AB1BA}" dt="2023-01-18T16:44:01.214" v="2058" actId="164"/>
          <ac:picMkLst>
            <pc:docMk/>
            <pc:sldMk cId="2336066045" sldId="270"/>
            <ac:picMk id="5" creationId="{11FA81AE-0C16-ADC9-6BB7-B64B8DC19B96}"/>
          </ac:picMkLst>
        </pc:picChg>
      </pc:sldChg>
      <pc:sldChg chg="addSp delSp modSp add mod">
        <pc:chgData name="Harriet Turner" userId="35d35eb4-5a30-4c6e-90c4-7e76efba73f5" providerId="ADAL" clId="{C3676740-4193-4459-A980-F627F35AB1BA}" dt="2023-02-07T14:13:00.752" v="8222" actId="20577"/>
        <pc:sldMkLst>
          <pc:docMk/>
          <pc:sldMk cId="1875244733" sldId="271"/>
        </pc:sldMkLst>
        <pc:spChg chg="mod">
          <ac:chgData name="Harriet Turner" userId="35d35eb4-5a30-4c6e-90c4-7e76efba73f5" providerId="ADAL" clId="{C3676740-4193-4459-A980-F627F35AB1BA}" dt="2023-01-19T12:57:08.531" v="2532" actId="20577"/>
          <ac:spMkLst>
            <pc:docMk/>
            <pc:sldMk cId="1875244733" sldId="271"/>
            <ac:spMk id="2" creationId="{71E2C44B-34E8-4292-27FE-81076560CBC4}"/>
          </ac:spMkLst>
        </pc:spChg>
        <pc:spChg chg="mod">
          <ac:chgData name="Harriet Turner" userId="35d35eb4-5a30-4c6e-90c4-7e76efba73f5" providerId="ADAL" clId="{C3676740-4193-4459-A980-F627F35AB1BA}" dt="2023-02-07T14:13:00.752" v="8222" actId="20577"/>
          <ac:spMkLst>
            <pc:docMk/>
            <pc:sldMk cId="1875244733" sldId="271"/>
            <ac:spMk id="3" creationId="{5F68ABCC-8051-2E54-9E9B-4243567E9242}"/>
          </ac:spMkLst>
        </pc:spChg>
        <pc:spChg chg="mod topLvl">
          <ac:chgData name="Harriet Turner" userId="35d35eb4-5a30-4c6e-90c4-7e76efba73f5" providerId="ADAL" clId="{C3676740-4193-4459-A980-F627F35AB1BA}" dt="2023-01-18T16:46:16.426" v="2078" actId="164"/>
          <ac:spMkLst>
            <pc:docMk/>
            <pc:sldMk cId="1875244733" sldId="271"/>
            <ac:spMk id="8" creationId="{CA14F6AD-4655-BD79-75AB-CBC5F6EB24B7}"/>
          </ac:spMkLst>
        </pc:spChg>
        <pc:grpChg chg="add del mod">
          <ac:chgData name="Harriet Turner" userId="35d35eb4-5a30-4c6e-90c4-7e76efba73f5" providerId="ADAL" clId="{C3676740-4193-4459-A980-F627F35AB1BA}" dt="2023-01-18T16:45:35.055" v="2071" actId="165"/>
          <ac:grpSpMkLst>
            <pc:docMk/>
            <pc:sldMk cId="1875244733" sldId="271"/>
            <ac:grpSpMk id="4" creationId="{4CC0CBB8-4EDD-C50B-B162-FCE4AB6A1A85}"/>
          </ac:grpSpMkLst>
        </pc:grpChg>
        <pc:grpChg chg="add del mod">
          <ac:chgData name="Harriet Turner" userId="35d35eb4-5a30-4c6e-90c4-7e76efba73f5" providerId="ADAL" clId="{C3676740-4193-4459-A980-F627F35AB1BA}" dt="2023-01-18T16:46:18.712" v="2079" actId="21"/>
          <ac:grpSpMkLst>
            <pc:docMk/>
            <pc:sldMk cId="1875244733" sldId="271"/>
            <ac:grpSpMk id="9" creationId="{19111C9C-B1FF-7EBA-89A1-23154C9BB83E}"/>
          </ac:grpSpMkLst>
        </pc:grpChg>
        <pc:picChg chg="add del mod topLvl modCrop">
          <ac:chgData name="Harriet Turner" userId="35d35eb4-5a30-4c6e-90c4-7e76efba73f5" providerId="ADAL" clId="{C3676740-4193-4459-A980-F627F35AB1BA}" dt="2023-01-18T16:46:16.426" v="2078" actId="164"/>
          <ac:picMkLst>
            <pc:docMk/>
            <pc:sldMk cId="1875244733" sldId="271"/>
            <ac:picMk id="5" creationId="{442D225A-F713-32A2-9774-8630C4FCD461}"/>
          </ac:picMkLst>
        </pc:picChg>
      </pc:sldChg>
      <pc:sldChg chg="addSp delSp modSp add mod">
        <pc:chgData name="Harriet Turner" userId="35d35eb4-5a30-4c6e-90c4-7e76efba73f5" providerId="ADAL" clId="{C3676740-4193-4459-A980-F627F35AB1BA}" dt="2023-01-18T14:35:40.528" v="1521" actId="1076"/>
        <pc:sldMkLst>
          <pc:docMk/>
          <pc:sldMk cId="817797030" sldId="272"/>
        </pc:sldMkLst>
        <pc:spChg chg="mod">
          <ac:chgData name="Harriet Turner" userId="35d35eb4-5a30-4c6e-90c4-7e76efba73f5" providerId="ADAL" clId="{C3676740-4193-4459-A980-F627F35AB1BA}" dt="2023-01-18T14:21:45.538" v="1364" actId="207"/>
          <ac:spMkLst>
            <pc:docMk/>
            <pc:sldMk cId="817797030" sldId="272"/>
            <ac:spMk id="3" creationId="{5F68ABCC-8051-2E54-9E9B-4243567E9242}"/>
          </ac:spMkLst>
        </pc:spChg>
        <pc:spChg chg="add mod ord">
          <ac:chgData name="Harriet Turner" userId="35d35eb4-5a30-4c6e-90c4-7e76efba73f5" providerId="ADAL" clId="{C3676740-4193-4459-A980-F627F35AB1BA}" dt="2023-01-18T14:22:07.247" v="1371" actId="1038"/>
          <ac:spMkLst>
            <pc:docMk/>
            <pc:sldMk cId="817797030" sldId="272"/>
            <ac:spMk id="4" creationId="{0FC1C0EC-5B1F-BC54-2288-4F7D0D6CD54D}"/>
          </ac:spMkLst>
        </pc:spChg>
        <pc:spChg chg="add mod">
          <ac:chgData name="Harriet Turner" userId="35d35eb4-5a30-4c6e-90c4-7e76efba73f5" providerId="ADAL" clId="{C3676740-4193-4459-A980-F627F35AB1BA}" dt="2023-01-18T14:31:01.898" v="1453" actId="208"/>
          <ac:spMkLst>
            <pc:docMk/>
            <pc:sldMk cId="817797030" sldId="272"/>
            <ac:spMk id="9" creationId="{80E96211-02DA-6003-54EF-E9DE107A502A}"/>
          </ac:spMkLst>
        </pc:spChg>
        <pc:spChg chg="add mod">
          <ac:chgData name="Harriet Turner" userId="35d35eb4-5a30-4c6e-90c4-7e76efba73f5" providerId="ADAL" clId="{C3676740-4193-4459-A980-F627F35AB1BA}" dt="2023-01-18T14:30:09.967" v="1445" actId="1037"/>
          <ac:spMkLst>
            <pc:docMk/>
            <pc:sldMk cId="817797030" sldId="272"/>
            <ac:spMk id="10" creationId="{01D982FC-469E-64A9-B0A8-A11BC92828C8}"/>
          </ac:spMkLst>
        </pc:spChg>
        <pc:spChg chg="add del mod">
          <ac:chgData name="Harriet Turner" userId="35d35eb4-5a30-4c6e-90c4-7e76efba73f5" providerId="ADAL" clId="{C3676740-4193-4459-A980-F627F35AB1BA}" dt="2023-01-18T14:34:46.827" v="1509" actId="478"/>
          <ac:spMkLst>
            <pc:docMk/>
            <pc:sldMk cId="817797030" sldId="272"/>
            <ac:spMk id="12" creationId="{1F8274B0-3AED-03D9-573D-B8EC7ABF7F2B}"/>
          </ac:spMkLst>
        </pc:spChg>
        <pc:spChg chg="add mod">
          <ac:chgData name="Harriet Turner" userId="35d35eb4-5a30-4c6e-90c4-7e76efba73f5" providerId="ADAL" clId="{C3676740-4193-4459-A980-F627F35AB1BA}" dt="2023-01-18T14:35:40.528" v="1521" actId="1076"/>
          <ac:spMkLst>
            <pc:docMk/>
            <pc:sldMk cId="817797030" sldId="272"/>
            <ac:spMk id="19" creationId="{E9265077-B2BD-EDF4-9258-FF55FDF738BC}"/>
          </ac:spMkLst>
        </pc:spChg>
        <pc:grpChg chg="add mod">
          <ac:chgData name="Harriet Turner" userId="35d35eb4-5a30-4c6e-90c4-7e76efba73f5" providerId="ADAL" clId="{C3676740-4193-4459-A980-F627F35AB1BA}" dt="2023-01-18T14:30:09.967" v="1445" actId="1037"/>
          <ac:grpSpMkLst>
            <pc:docMk/>
            <pc:sldMk cId="817797030" sldId="272"/>
            <ac:grpSpMk id="11" creationId="{638B6EED-04D1-4E1A-8024-A3EB9F2600DC}"/>
          </ac:grpSpMkLst>
        </pc:grpChg>
        <pc:picChg chg="add mod">
          <ac:chgData name="Harriet Turner" userId="35d35eb4-5a30-4c6e-90c4-7e76efba73f5" providerId="ADAL" clId="{C3676740-4193-4459-A980-F627F35AB1BA}" dt="2023-01-18T14:30:09.967" v="1445" actId="1037"/>
          <ac:picMkLst>
            <pc:docMk/>
            <pc:sldMk cId="817797030" sldId="272"/>
            <ac:picMk id="1026" creationId="{CE6045C3-CBCA-8FF3-F872-809FF4C26AF1}"/>
          </ac:picMkLst>
        </pc:picChg>
        <pc:picChg chg="add mod">
          <ac:chgData name="Harriet Turner" userId="35d35eb4-5a30-4c6e-90c4-7e76efba73f5" providerId="ADAL" clId="{C3676740-4193-4459-A980-F627F35AB1BA}" dt="2023-01-18T14:30:23.638" v="1451" actId="1038"/>
          <ac:picMkLst>
            <pc:docMk/>
            <pc:sldMk cId="817797030" sldId="272"/>
            <ac:picMk id="1028" creationId="{44D5A868-95FA-33DD-0EB9-14E83A8D02B8}"/>
          </ac:picMkLst>
        </pc:picChg>
        <pc:cxnChg chg="add mod">
          <ac:chgData name="Harriet Turner" userId="35d35eb4-5a30-4c6e-90c4-7e76efba73f5" providerId="ADAL" clId="{C3676740-4193-4459-A980-F627F35AB1BA}" dt="2023-01-18T14:23:02.439" v="1388" actId="1582"/>
          <ac:cxnSpMkLst>
            <pc:docMk/>
            <pc:sldMk cId="817797030" sldId="272"/>
            <ac:cxnSpMk id="8" creationId="{624DA291-E434-B028-F417-7E2C68E6B8D2}"/>
          </ac:cxnSpMkLst>
        </pc:cxnChg>
        <pc:cxnChg chg="add del mod">
          <ac:chgData name="Harriet Turner" userId="35d35eb4-5a30-4c6e-90c4-7e76efba73f5" providerId="ADAL" clId="{C3676740-4193-4459-A980-F627F35AB1BA}" dt="2023-01-18T14:32:54.087" v="1497" actId="478"/>
          <ac:cxnSpMkLst>
            <pc:docMk/>
            <pc:sldMk cId="817797030" sldId="272"/>
            <ac:cxnSpMk id="14" creationId="{D38E16E9-DA6C-A0BB-A3DD-61196CE6FA98}"/>
          </ac:cxnSpMkLst>
        </pc:cxnChg>
        <pc:cxnChg chg="add del mod">
          <ac:chgData name="Harriet Turner" userId="35d35eb4-5a30-4c6e-90c4-7e76efba73f5" providerId="ADAL" clId="{C3676740-4193-4459-A980-F627F35AB1BA}" dt="2023-01-18T14:34:48.104" v="1510" actId="478"/>
          <ac:cxnSpMkLst>
            <pc:docMk/>
            <pc:sldMk cId="817797030" sldId="272"/>
            <ac:cxnSpMk id="16" creationId="{E1AE5E35-9DB8-E131-B992-4E3D9086B702}"/>
          </ac:cxnSpMkLst>
        </pc:cxnChg>
        <pc:cxnChg chg="add mod">
          <ac:chgData name="Harriet Turner" userId="35d35eb4-5a30-4c6e-90c4-7e76efba73f5" providerId="ADAL" clId="{C3676740-4193-4459-A980-F627F35AB1BA}" dt="2023-01-18T14:35:21.568" v="1514" actId="1582"/>
          <ac:cxnSpMkLst>
            <pc:docMk/>
            <pc:sldMk cId="817797030" sldId="272"/>
            <ac:cxnSpMk id="18" creationId="{87C1EF78-C3DF-BDBB-CFE5-5AEF0957045B}"/>
          </ac:cxnSpMkLst>
        </pc:cxnChg>
      </pc:sldChg>
      <pc:sldChg chg="addSp delSp modSp add mod">
        <pc:chgData name="Harriet Turner" userId="35d35eb4-5a30-4c6e-90c4-7e76efba73f5" providerId="ADAL" clId="{C3676740-4193-4459-A980-F627F35AB1BA}" dt="2023-01-18T16:24:40.733" v="1729" actId="20577"/>
        <pc:sldMkLst>
          <pc:docMk/>
          <pc:sldMk cId="3925578588" sldId="273"/>
        </pc:sldMkLst>
        <pc:spChg chg="mod">
          <ac:chgData name="Harriet Turner" userId="35d35eb4-5a30-4c6e-90c4-7e76efba73f5" providerId="ADAL" clId="{C3676740-4193-4459-A980-F627F35AB1BA}" dt="2023-01-18T14:21:05.358" v="1349" actId="113"/>
          <ac:spMkLst>
            <pc:docMk/>
            <pc:sldMk cId="3925578588" sldId="273"/>
            <ac:spMk id="3" creationId="{5F68ABCC-8051-2E54-9E9B-4243567E9242}"/>
          </ac:spMkLst>
        </pc:spChg>
        <pc:spChg chg="add del mod">
          <ac:chgData name="Harriet Turner" userId="35d35eb4-5a30-4c6e-90c4-7e76efba73f5" providerId="ADAL" clId="{C3676740-4193-4459-A980-F627F35AB1BA}" dt="2023-01-18T14:22:43.358" v="1384" actId="478"/>
          <ac:spMkLst>
            <pc:docMk/>
            <pc:sldMk cId="3925578588" sldId="273"/>
            <ac:spMk id="4" creationId="{AAE36DB5-AB8F-9DD6-37C0-8492B821290B}"/>
          </ac:spMkLst>
        </pc:spChg>
        <pc:spChg chg="add mod">
          <ac:chgData name="Harriet Turner" userId="35d35eb4-5a30-4c6e-90c4-7e76efba73f5" providerId="ADAL" clId="{C3676740-4193-4459-A980-F627F35AB1BA}" dt="2023-01-18T14:22:38.771" v="1383" actId="1035"/>
          <ac:spMkLst>
            <pc:docMk/>
            <pc:sldMk cId="3925578588" sldId="273"/>
            <ac:spMk id="5" creationId="{F68180F9-C899-1736-1201-03A883231195}"/>
          </ac:spMkLst>
        </pc:spChg>
        <pc:spChg chg="add mod">
          <ac:chgData name="Harriet Turner" userId="35d35eb4-5a30-4c6e-90c4-7e76efba73f5" providerId="ADAL" clId="{C3676740-4193-4459-A980-F627F35AB1BA}" dt="2023-01-18T16:20:14.853" v="1606"/>
          <ac:spMkLst>
            <pc:docMk/>
            <pc:sldMk cId="3925578588" sldId="273"/>
            <ac:spMk id="9" creationId="{D3ECAE6F-035A-940C-1446-280C7E99199D}"/>
          </ac:spMkLst>
        </pc:spChg>
        <pc:spChg chg="add mod">
          <ac:chgData name="Harriet Turner" userId="35d35eb4-5a30-4c6e-90c4-7e76efba73f5" providerId="ADAL" clId="{C3676740-4193-4459-A980-F627F35AB1BA}" dt="2023-01-18T16:20:14.853" v="1606"/>
          <ac:spMkLst>
            <pc:docMk/>
            <pc:sldMk cId="3925578588" sldId="273"/>
            <ac:spMk id="12" creationId="{7BE6B18C-D124-6A52-9325-D95C57DCF587}"/>
          </ac:spMkLst>
        </pc:spChg>
        <pc:spChg chg="add mod">
          <ac:chgData name="Harriet Turner" userId="35d35eb4-5a30-4c6e-90c4-7e76efba73f5" providerId="ADAL" clId="{C3676740-4193-4459-A980-F627F35AB1BA}" dt="2023-01-18T16:20:14.853" v="1606"/>
          <ac:spMkLst>
            <pc:docMk/>
            <pc:sldMk cId="3925578588" sldId="273"/>
            <ac:spMk id="14" creationId="{C498766C-F922-C1F3-71A0-EDC068CAB83A}"/>
          </ac:spMkLst>
        </pc:spChg>
        <pc:spChg chg="mod">
          <ac:chgData name="Harriet Turner" userId="35d35eb4-5a30-4c6e-90c4-7e76efba73f5" providerId="ADAL" clId="{C3676740-4193-4459-A980-F627F35AB1BA}" dt="2023-01-18T16:20:21.672" v="1607"/>
          <ac:spMkLst>
            <pc:docMk/>
            <pc:sldMk cId="3925578588" sldId="273"/>
            <ac:spMk id="17" creationId="{6D8FFD3B-BB3D-8E14-490A-44C89AAEB1AA}"/>
          </ac:spMkLst>
        </pc:spChg>
        <pc:spChg chg="add mod">
          <ac:chgData name="Harriet Turner" userId="35d35eb4-5a30-4c6e-90c4-7e76efba73f5" providerId="ADAL" clId="{C3676740-4193-4459-A980-F627F35AB1BA}" dt="2023-01-18T16:22:14.177" v="1699"/>
          <ac:spMkLst>
            <pc:docMk/>
            <pc:sldMk cId="3925578588" sldId="273"/>
            <ac:spMk id="20" creationId="{67688C36-430B-9173-7131-CD78A8E78500}"/>
          </ac:spMkLst>
        </pc:spChg>
        <pc:spChg chg="add mod">
          <ac:chgData name="Harriet Turner" userId="35d35eb4-5a30-4c6e-90c4-7e76efba73f5" providerId="ADAL" clId="{C3676740-4193-4459-A980-F627F35AB1BA}" dt="2023-01-18T16:22:14.177" v="1699"/>
          <ac:spMkLst>
            <pc:docMk/>
            <pc:sldMk cId="3925578588" sldId="273"/>
            <ac:spMk id="21" creationId="{2696FBFC-4638-F8C3-9F78-5ABC1E2F6059}"/>
          </ac:spMkLst>
        </pc:spChg>
        <pc:spChg chg="add mod">
          <ac:chgData name="Harriet Turner" userId="35d35eb4-5a30-4c6e-90c4-7e76efba73f5" providerId="ADAL" clId="{C3676740-4193-4459-A980-F627F35AB1BA}" dt="2023-01-18T16:24:40.733" v="1729" actId="20577"/>
          <ac:spMkLst>
            <pc:docMk/>
            <pc:sldMk cId="3925578588" sldId="273"/>
            <ac:spMk id="24" creationId="{3B4840FF-6AE2-A545-7EFD-010639E098DC}"/>
          </ac:spMkLst>
        </pc:spChg>
        <pc:grpChg chg="add mod">
          <ac:chgData name="Harriet Turner" userId="35d35eb4-5a30-4c6e-90c4-7e76efba73f5" providerId="ADAL" clId="{C3676740-4193-4459-A980-F627F35AB1BA}" dt="2023-01-18T16:20:21.672" v="1607"/>
          <ac:grpSpMkLst>
            <pc:docMk/>
            <pc:sldMk cId="3925578588" sldId="273"/>
            <ac:grpSpMk id="15" creationId="{41E3578E-9697-C811-6F52-0E3F301490D3}"/>
          </ac:grpSpMkLst>
        </pc:grpChg>
        <pc:picChg chg="add mod">
          <ac:chgData name="Harriet Turner" userId="35d35eb4-5a30-4c6e-90c4-7e76efba73f5" providerId="ADAL" clId="{C3676740-4193-4459-A980-F627F35AB1BA}" dt="2023-01-18T16:20:14.853" v="1606"/>
          <ac:picMkLst>
            <pc:docMk/>
            <pc:sldMk cId="3925578588" sldId="273"/>
            <ac:picMk id="10" creationId="{46D1971D-4655-094B-91E9-D20BED9D1F90}"/>
          </ac:picMkLst>
        </pc:picChg>
        <pc:picChg chg="mod">
          <ac:chgData name="Harriet Turner" userId="35d35eb4-5a30-4c6e-90c4-7e76efba73f5" providerId="ADAL" clId="{C3676740-4193-4459-A980-F627F35AB1BA}" dt="2023-01-18T16:20:21.672" v="1607"/>
          <ac:picMkLst>
            <pc:docMk/>
            <pc:sldMk cId="3925578588" sldId="273"/>
            <ac:picMk id="16" creationId="{A2A3A5B1-3585-68DC-EE57-12FC28E72264}"/>
          </ac:picMkLst>
        </pc:picChg>
        <pc:cxnChg chg="add mod">
          <ac:chgData name="Harriet Turner" userId="35d35eb4-5a30-4c6e-90c4-7e76efba73f5" providerId="ADAL" clId="{C3676740-4193-4459-A980-F627F35AB1BA}" dt="2023-01-18T16:20:42.653" v="1698" actId="1036"/>
          <ac:cxnSpMkLst>
            <pc:docMk/>
            <pc:sldMk cId="3925578588" sldId="273"/>
            <ac:cxnSpMk id="8" creationId="{DA2A9467-9BA1-9D7D-DD52-85CA0FC502A3}"/>
          </ac:cxnSpMkLst>
        </pc:cxnChg>
        <pc:cxnChg chg="add mod">
          <ac:chgData name="Harriet Turner" userId="35d35eb4-5a30-4c6e-90c4-7e76efba73f5" providerId="ADAL" clId="{C3676740-4193-4459-A980-F627F35AB1BA}" dt="2023-01-18T16:20:14.853" v="1606"/>
          <ac:cxnSpMkLst>
            <pc:docMk/>
            <pc:sldMk cId="3925578588" sldId="273"/>
            <ac:cxnSpMk id="11" creationId="{B688F54F-1DFC-9F57-145C-FC93C0470915}"/>
          </ac:cxnSpMkLst>
        </pc:cxnChg>
        <pc:cxnChg chg="add mod">
          <ac:chgData name="Harriet Turner" userId="35d35eb4-5a30-4c6e-90c4-7e76efba73f5" providerId="ADAL" clId="{C3676740-4193-4459-A980-F627F35AB1BA}" dt="2023-01-18T16:20:14.853" v="1606"/>
          <ac:cxnSpMkLst>
            <pc:docMk/>
            <pc:sldMk cId="3925578588" sldId="273"/>
            <ac:cxnSpMk id="13" creationId="{CA6AB828-92BE-48F4-A36E-AA11F735D5D4}"/>
          </ac:cxnSpMkLst>
        </pc:cxnChg>
        <pc:cxnChg chg="add mod">
          <ac:chgData name="Harriet Turner" userId="35d35eb4-5a30-4c6e-90c4-7e76efba73f5" providerId="ADAL" clId="{C3676740-4193-4459-A980-F627F35AB1BA}" dt="2023-01-18T16:22:14.177" v="1699"/>
          <ac:cxnSpMkLst>
            <pc:docMk/>
            <pc:sldMk cId="3925578588" sldId="273"/>
            <ac:cxnSpMk id="18" creationId="{DD6A0812-BF9C-15D3-82B6-9738163AD9F8}"/>
          </ac:cxnSpMkLst>
        </pc:cxnChg>
        <pc:cxnChg chg="add mod">
          <ac:chgData name="Harriet Turner" userId="35d35eb4-5a30-4c6e-90c4-7e76efba73f5" providerId="ADAL" clId="{C3676740-4193-4459-A980-F627F35AB1BA}" dt="2023-01-18T16:22:14.177" v="1699"/>
          <ac:cxnSpMkLst>
            <pc:docMk/>
            <pc:sldMk cId="3925578588" sldId="273"/>
            <ac:cxnSpMk id="19" creationId="{3233F635-217B-F90D-3150-3B6A0816B4F1}"/>
          </ac:cxnSpMkLst>
        </pc:cxnChg>
        <pc:cxnChg chg="add mod">
          <ac:chgData name="Harriet Turner" userId="35d35eb4-5a30-4c6e-90c4-7e76efba73f5" providerId="ADAL" clId="{C3676740-4193-4459-A980-F627F35AB1BA}" dt="2023-01-18T16:23:16.400" v="1708" actId="692"/>
          <ac:cxnSpMkLst>
            <pc:docMk/>
            <pc:sldMk cId="3925578588" sldId="273"/>
            <ac:cxnSpMk id="22" creationId="{D5983A46-2DDE-C031-4AB5-F881E01391C9}"/>
          </ac:cxnSpMkLst>
        </pc:cxnChg>
        <pc:cxnChg chg="add mod">
          <ac:chgData name="Harriet Turner" userId="35d35eb4-5a30-4c6e-90c4-7e76efba73f5" providerId="ADAL" clId="{C3676740-4193-4459-A980-F627F35AB1BA}" dt="2023-01-18T16:22:58.975" v="1704" actId="692"/>
          <ac:cxnSpMkLst>
            <pc:docMk/>
            <pc:sldMk cId="3925578588" sldId="273"/>
            <ac:cxnSpMk id="23" creationId="{4AF7332F-98ED-6D4B-47C0-A1560D2032A5}"/>
          </ac:cxnSpMkLst>
        </pc:cxnChg>
      </pc:sldChg>
      <pc:sldChg chg="addSp delSp modSp add mod">
        <pc:chgData name="Harriet Turner" userId="35d35eb4-5a30-4c6e-90c4-7e76efba73f5" providerId="ADAL" clId="{C3676740-4193-4459-A980-F627F35AB1BA}" dt="2023-01-18T14:36:35.427" v="1524" actId="478"/>
        <pc:sldMkLst>
          <pc:docMk/>
          <pc:sldMk cId="3167552617" sldId="274"/>
        </pc:sldMkLst>
        <pc:spChg chg="add mod">
          <ac:chgData name="Harriet Turner" userId="35d35eb4-5a30-4c6e-90c4-7e76efba73f5" providerId="ADAL" clId="{C3676740-4193-4459-A980-F627F35AB1BA}" dt="2023-01-18T14:36:33.089" v="1523"/>
          <ac:spMkLst>
            <pc:docMk/>
            <pc:sldMk cId="3167552617" sldId="274"/>
            <ac:spMk id="13" creationId="{DB235834-E71A-1B21-F6EE-666E0B9592D2}"/>
          </ac:spMkLst>
        </pc:spChg>
        <pc:cxnChg chg="add mod">
          <ac:chgData name="Harriet Turner" userId="35d35eb4-5a30-4c6e-90c4-7e76efba73f5" providerId="ADAL" clId="{C3676740-4193-4459-A980-F627F35AB1BA}" dt="2023-01-18T14:36:33.089" v="1523"/>
          <ac:cxnSpMkLst>
            <pc:docMk/>
            <pc:sldMk cId="3167552617" sldId="274"/>
            <ac:cxnSpMk id="5" creationId="{67221231-6357-074D-0B95-A23008C628AE}"/>
          </ac:cxnSpMkLst>
        </pc:cxnChg>
        <pc:cxnChg chg="del">
          <ac:chgData name="Harriet Turner" userId="35d35eb4-5a30-4c6e-90c4-7e76efba73f5" providerId="ADAL" clId="{C3676740-4193-4459-A980-F627F35AB1BA}" dt="2023-01-18T14:36:35.427" v="1524" actId="478"/>
          <ac:cxnSpMkLst>
            <pc:docMk/>
            <pc:sldMk cId="3167552617" sldId="274"/>
            <ac:cxnSpMk id="16" creationId="{E1AE5E35-9DB8-E131-B992-4E3D9086B702}"/>
          </ac:cxnSpMkLst>
        </pc:cxnChg>
      </pc:sldChg>
      <pc:sldChg chg="addSp delSp modSp add mod">
        <pc:chgData name="Harriet Turner" userId="35d35eb4-5a30-4c6e-90c4-7e76efba73f5" providerId="ADAL" clId="{C3676740-4193-4459-A980-F627F35AB1BA}" dt="2023-01-18T16:23:48.973" v="1713" actId="1076"/>
        <pc:sldMkLst>
          <pc:docMk/>
          <pc:sldMk cId="3766204418" sldId="275"/>
        </pc:sldMkLst>
        <pc:spChg chg="mod">
          <ac:chgData name="Harriet Turner" userId="35d35eb4-5a30-4c6e-90c4-7e76efba73f5" providerId="ADAL" clId="{C3676740-4193-4459-A980-F627F35AB1BA}" dt="2023-01-18T14:40:32.170" v="1546" actId="1038"/>
          <ac:spMkLst>
            <pc:docMk/>
            <pc:sldMk cId="3766204418" sldId="275"/>
            <ac:spMk id="12" creationId="{1F8274B0-3AED-03D9-573D-B8EC7ABF7F2B}"/>
          </ac:spMkLst>
        </pc:spChg>
        <pc:spChg chg="add del mod">
          <ac:chgData name="Harriet Turner" userId="35d35eb4-5a30-4c6e-90c4-7e76efba73f5" providerId="ADAL" clId="{C3676740-4193-4459-A980-F627F35AB1BA}" dt="2023-01-18T16:23:30.795" v="1709" actId="478"/>
          <ac:spMkLst>
            <pc:docMk/>
            <pc:sldMk cId="3766204418" sldId="275"/>
            <ac:spMk id="14" creationId="{9B9D3A86-68A9-49A9-3880-711057151B83}"/>
          </ac:spMkLst>
        </pc:spChg>
        <pc:cxnChg chg="add mod">
          <ac:chgData name="Harriet Turner" userId="35d35eb4-5a30-4c6e-90c4-7e76efba73f5" providerId="ADAL" clId="{C3676740-4193-4459-A980-F627F35AB1BA}" dt="2023-01-18T16:23:48.973" v="1713" actId="1076"/>
          <ac:cxnSpMkLst>
            <pc:docMk/>
            <pc:sldMk cId="3766204418" sldId="275"/>
            <ac:cxnSpMk id="16" creationId="{2A728AB2-A277-8381-33A9-D45167CB2F8E}"/>
          </ac:cxnSpMkLst>
        </pc:cxnChg>
      </pc:sldChg>
      <pc:sldChg chg="addSp delSp modSp add mod">
        <pc:chgData name="Harriet Turner" userId="35d35eb4-5a30-4c6e-90c4-7e76efba73f5" providerId="ADAL" clId="{C3676740-4193-4459-A980-F627F35AB1BA}" dt="2023-01-18T14:42:36.159" v="1573" actId="692"/>
        <pc:sldMkLst>
          <pc:docMk/>
          <pc:sldMk cId="923499169" sldId="276"/>
        </pc:sldMkLst>
        <pc:spChg chg="del">
          <ac:chgData name="Harriet Turner" userId="35d35eb4-5a30-4c6e-90c4-7e76efba73f5" providerId="ADAL" clId="{C3676740-4193-4459-A980-F627F35AB1BA}" dt="2023-01-18T14:40:44.303" v="1549" actId="478"/>
          <ac:spMkLst>
            <pc:docMk/>
            <pc:sldMk cId="923499169" sldId="276"/>
            <ac:spMk id="12" creationId="{1F8274B0-3AED-03D9-573D-B8EC7ABF7F2B}"/>
          </ac:spMkLst>
        </pc:spChg>
        <pc:spChg chg="del">
          <ac:chgData name="Harriet Turner" userId="35d35eb4-5a30-4c6e-90c4-7e76efba73f5" providerId="ADAL" clId="{C3676740-4193-4459-A980-F627F35AB1BA}" dt="2023-01-18T14:40:41.041" v="1548" actId="478"/>
          <ac:spMkLst>
            <pc:docMk/>
            <pc:sldMk cId="923499169" sldId="276"/>
            <ac:spMk id="14" creationId="{9B9D3A86-68A9-49A9-3880-711057151B83}"/>
          </ac:spMkLst>
        </pc:spChg>
        <pc:spChg chg="add mod">
          <ac:chgData name="Harriet Turner" userId="35d35eb4-5a30-4c6e-90c4-7e76efba73f5" providerId="ADAL" clId="{C3676740-4193-4459-A980-F627F35AB1BA}" dt="2023-01-18T14:42:05.349" v="1571" actId="1076"/>
          <ac:spMkLst>
            <pc:docMk/>
            <pc:sldMk cId="923499169" sldId="276"/>
            <ac:spMk id="18" creationId="{E3B2760F-466D-ABB4-8773-292E182284F1}"/>
          </ac:spMkLst>
        </pc:spChg>
        <pc:cxnChg chg="add mod">
          <ac:chgData name="Harriet Turner" userId="35d35eb4-5a30-4c6e-90c4-7e76efba73f5" providerId="ADAL" clId="{C3676740-4193-4459-A980-F627F35AB1BA}" dt="2023-01-18T14:42:36.159" v="1573" actId="692"/>
          <ac:cxnSpMkLst>
            <pc:docMk/>
            <pc:sldMk cId="923499169" sldId="276"/>
            <ac:cxnSpMk id="16" creationId="{1C051316-34A1-10E8-9DF1-35B198D19E4A}"/>
          </ac:cxnSpMkLst>
        </pc:cxnChg>
      </pc:sldChg>
      <pc:sldChg chg="addSp delSp modSp add mod ord">
        <pc:chgData name="Harriet Turner" userId="35d35eb4-5a30-4c6e-90c4-7e76efba73f5" providerId="ADAL" clId="{C3676740-4193-4459-A980-F627F35AB1BA}" dt="2023-01-19T11:54:30.867" v="2408"/>
        <pc:sldMkLst>
          <pc:docMk/>
          <pc:sldMk cId="1118802603" sldId="277"/>
        </pc:sldMkLst>
        <pc:spChg chg="add del mod">
          <ac:chgData name="Harriet Turner" userId="35d35eb4-5a30-4c6e-90c4-7e76efba73f5" providerId="ADAL" clId="{C3676740-4193-4459-A980-F627F35AB1BA}" dt="2023-01-18T14:46:26.457" v="1576" actId="478"/>
          <ac:spMkLst>
            <pc:docMk/>
            <pc:sldMk cId="1118802603" sldId="277"/>
            <ac:spMk id="12" creationId="{627BA40A-C52F-780E-AF7D-6FD0F75C9D74}"/>
          </ac:spMkLst>
        </pc:spChg>
        <pc:spChg chg="add mod">
          <ac:chgData name="Harriet Turner" userId="35d35eb4-5a30-4c6e-90c4-7e76efba73f5" providerId="ADAL" clId="{C3676740-4193-4459-A980-F627F35AB1BA}" dt="2023-01-18T14:47:43.598" v="1595" actId="1076"/>
          <ac:spMkLst>
            <pc:docMk/>
            <pc:sldMk cId="1118802603" sldId="277"/>
            <ac:spMk id="19" creationId="{A0C6D028-0806-3539-A776-A189E57710E2}"/>
          </ac:spMkLst>
        </pc:spChg>
        <pc:spChg chg="add mod">
          <ac:chgData name="Harriet Turner" userId="35d35eb4-5a30-4c6e-90c4-7e76efba73f5" providerId="ADAL" clId="{C3676740-4193-4459-A980-F627F35AB1BA}" dt="2023-01-18T14:47:56.308" v="1598" actId="20577"/>
          <ac:spMkLst>
            <pc:docMk/>
            <pc:sldMk cId="1118802603" sldId="277"/>
            <ac:spMk id="20" creationId="{5DA98715-DEED-80E4-6191-20FD3A457FF2}"/>
          </ac:spMkLst>
        </pc:spChg>
        <pc:cxnChg chg="add mod">
          <ac:chgData name="Harriet Turner" userId="35d35eb4-5a30-4c6e-90c4-7e76efba73f5" providerId="ADAL" clId="{C3676740-4193-4459-A980-F627F35AB1BA}" dt="2023-01-18T14:48:36.181" v="1605" actId="692"/>
          <ac:cxnSpMkLst>
            <pc:docMk/>
            <pc:sldMk cId="1118802603" sldId="277"/>
            <ac:cxnSpMk id="15" creationId="{C6FC3604-9B18-B724-CA73-04671107A4B8}"/>
          </ac:cxnSpMkLst>
        </pc:cxnChg>
        <pc:cxnChg chg="add mod">
          <ac:chgData name="Harriet Turner" userId="35d35eb4-5a30-4c6e-90c4-7e76efba73f5" providerId="ADAL" clId="{C3676740-4193-4459-A980-F627F35AB1BA}" dt="2023-01-18T14:48:25.549" v="1602" actId="692"/>
          <ac:cxnSpMkLst>
            <pc:docMk/>
            <pc:sldMk cId="1118802603" sldId="277"/>
            <ac:cxnSpMk id="17" creationId="{0BFBECDD-1A86-05AE-BFE6-C47FE1D08A61}"/>
          </ac:cxnSpMkLst>
        </pc:cxnChg>
      </pc:sldChg>
      <pc:sldChg chg="delSp add mod ord">
        <pc:chgData name="Harriet Turner" userId="35d35eb4-5a30-4c6e-90c4-7e76efba73f5" providerId="ADAL" clId="{C3676740-4193-4459-A980-F627F35AB1BA}" dt="2023-01-18T16:24:19.713" v="1718" actId="478"/>
        <pc:sldMkLst>
          <pc:docMk/>
          <pc:sldMk cId="2878961692" sldId="278"/>
        </pc:sldMkLst>
        <pc:cxnChg chg="del">
          <ac:chgData name="Harriet Turner" userId="35d35eb4-5a30-4c6e-90c4-7e76efba73f5" providerId="ADAL" clId="{C3676740-4193-4459-A980-F627F35AB1BA}" dt="2023-01-18T16:24:19.713" v="1718" actId="478"/>
          <ac:cxnSpMkLst>
            <pc:docMk/>
            <pc:sldMk cId="2878961692" sldId="278"/>
            <ac:cxnSpMk id="22" creationId="{D5983A46-2DDE-C031-4AB5-F881E01391C9}"/>
          </ac:cxnSpMkLst>
        </pc:cxnChg>
        <pc:cxnChg chg="del">
          <ac:chgData name="Harriet Turner" userId="35d35eb4-5a30-4c6e-90c4-7e76efba73f5" providerId="ADAL" clId="{C3676740-4193-4459-A980-F627F35AB1BA}" dt="2023-01-18T16:24:18.785" v="1717" actId="478"/>
          <ac:cxnSpMkLst>
            <pc:docMk/>
            <pc:sldMk cId="2878961692" sldId="278"/>
            <ac:cxnSpMk id="23" creationId="{4AF7332F-98ED-6D4B-47C0-A1560D2032A5}"/>
          </ac:cxnSpMkLst>
        </pc:cxnChg>
      </pc:sldChg>
      <pc:sldChg chg="addSp modSp add mod">
        <pc:chgData name="Harriet Turner" userId="35d35eb4-5a30-4c6e-90c4-7e76efba73f5" providerId="ADAL" clId="{C3676740-4193-4459-A980-F627F35AB1BA}" dt="2023-01-18T16:30:41.056" v="1801" actId="20577"/>
        <pc:sldMkLst>
          <pc:docMk/>
          <pc:sldMk cId="3769259619" sldId="279"/>
        </pc:sldMkLst>
        <pc:spChg chg="add mod">
          <ac:chgData name="Harriet Turner" userId="35d35eb4-5a30-4c6e-90c4-7e76efba73f5" providerId="ADAL" clId="{C3676740-4193-4459-A980-F627F35AB1BA}" dt="2023-01-18T16:30:06.985" v="1790" actId="1076"/>
          <ac:spMkLst>
            <pc:docMk/>
            <pc:sldMk cId="3769259619" sldId="279"/>
            <ac:spMk id="32" creationId="{2BB4C189-D764-92D8-AE60-5ABFA551C52E}"/>
          </ac:spMkLst>
        </pc:spChg>
        <pc:spChg chg="add mod">
          <ac:chgData name="Harriet Turner" userId="35d35eb4-5a30-4c6e-90c4-7e76efba73f5" providerId="ADAL" clId="{C3676740-4193-4459-A980-F627F35AB1BA}" dt="2023-01-18T16:30:20.545" v="1792" actId="1076"/>
          <ac:spMkLst>
            <pc:docMk/>
            <pc:sldMk cId="3769259619" sldId="279"/>
            <ac:spMk id="33" creationId="{AFACDE66-5EEC-B1AC-7FD0-20F9D37A1E53}"/>
          </ac:spMkLst>
        </pc:spChg>
        <pc:spChg chg="add mod">
          <ac:chgData name="Harriet Turner" userId="35d35eb4-5a30-4c6e-90c4-7e76efba73f5" providerId="ADAL" clId="{C3676740-4193-4459-A980-F627F35AB1BA}" dt="2023-01-18T16:30:33.021" v="1798" actId="1035"/>
          <ac:spMkLst>
            <pc:docMk/>
            <pc:sldMk cId="3769259619" sldId="279"/>
            <ac:spMk id="34" creationId="{00C9C5A9-2366-20DB-F2D3-C12C3C06D420}"/>
          </ac:spMkLst>
        </pc:spChg>
        <pc:spChg chg="add mod">
          <ac:chgData name="Harriet Turner" userId="35d35eb4-5a30-4c6e-90c4-7e76efba73f5" providerId="ADAL" clId="{C3676740-4193-4459-A980-F627F35AB1BA}" dt="2023-01-18T16:30:41.056" v="1801" actId="20577"/>
          <ac:spMkLst>
            <pc:docMk/>
            <pc:sldMk cId="3769259619" sldId="279"/>
            <ac:spMk id="35" creationId="{5C19162C-568C-4807-6C8E-8F0B38F711BB}"/>
          </ac:spMkLst>
        </pc:spChg>
        <pc:cxnChg chg="add mod">
          <ac:chgData name="Harriet Turner" userId="35d35eb4-5a30-4c6e-90c4-7e76efba73f5" providerId="ADAL" clId="{C3676740-4193-4459-A980-F627F35AB1BA}" dt="2023-01-18T16:29:49.455" v="1788" actId="1076"/>
          <ac:cxnSpMkLst>
            <pc:docMk/>
            <pc:sldMk cId="3769259619" sldId="279"/>
            <ac:cxnSpMk id="4" creationId="{B7157D14-CB3B-0C98-4B70-03500E2E8C29}"/>
          </ac:cxnSpMkLst>
        </pc:cxnChg>
        <pc:cxnChg chg="add mod">
          <ac:chgData name="Harriet Turner" userId="35d35eb4-5a30-4c6e-90c4-7e76efba73f5" providerId="ADAL" clId="{C3676740-4193-4459-A980-F627F35AB1BA}" dt="2023-01-18T16:29:24.187" v="1784" actId="1036"/>
          <ac:cxnSpMkLst>
            <pc:docMk/>
            <pc:sldMk cId="3769259619" sldId="279"/>
            <ac:cxnSpMk id="29" creationId="{4D354C21-8D6A-5B0B-2F98-DBD4219F6C3A}"/>
          </ac:cxnSpMkLst>
        </pc:cxnChg>
        <pc:cxnChg chg="add mod">
          <ac:chgData name="Harriet Turner" userId="35d35eb4-5a30-4c6e-90c4-7e76efba73f5" providerId="ADAL" clId="{C3676740-4193-4459-A980-F627F35AB1BA}" dt="2023-01-18T16:29:39.096" v="1786" actId="1076"/>
          <ac:cxnSpMkLst>
            <pc:docMk/>
            <pc:sldMk cId="3769259619" sldId="279"/>
            <ac:cxnSpMk id="30" creationId="{81213151-9716-C94B-E068-34FCDFEF1991}"/>
          </ac:cxnSpMkLst>
        </pc:cxnChg>
        <pc:cxnChg chg="add mod">
          <ac:chgData name="Harriet Turner" userId="35d35eb4-5a30-4c6e-90c4-7e76efba73f5" providerId="ADAL" clId="{C3676740-4193-4459-A980-F627F35AB1BA}" dt="2023-01-18T16:29:44.583" v="1787" actId="1076"/>
          <ac:cxnSpMkLst>
            <pc:docMk/>
            <pc:sldMk cId="3769259619" sldId="279"/>
            <ac:cxnSpMk id="31" creationId="{1312BD41-1B6D-FDB2-36DC-020E38EBCDD2}"/>
          </ac:cxnSpMkLst>
        </pc:cxnChg>
      </pc:sldChg>
      <pc:sldChg chg="addSp modSp add mod">
        <pc:chgData name="Harriet Turner" userId="35d35eb4-5a30-4c6e-90c4-7e76efba73f5" providerId="ADAL" clId="{C3676740-4193-4459-A980-F627F35AB1BA}" dt="2023-01-18T16:34:26.605" v="1901" actId="1036"/>
        <pc:sldMkLst>
          <pc:docMk/>
          <pc:sldMk cId="2782632853" sldId="280"/>
        </pc:sldMkLst>
        <pc:cxnChg chg="add mod">
          <ac:chgData name="Harriet Turner" userId="35d35eb4-5a30-4c6e-90c4-7e76efba73f5" providerId="ADAL" clId="{C3676740-4193-4459-A980-F627F35AB1BA}" dt="2023-01-18T16:34:23.563" v="1898" actId="1035"/>
          <ac:cxnSpMkLst>
            <pc:docMk/>
            <pc:sldMk cId="2782632853" sldId="280"/>
            <ac:cxnSpMk id="25" creationId="{AC3979B8-11B6-5AD0-B494-276728B336CD}"/>
          </ac:cxnSpMkLst>
        </pc:cxnChg>
        <pc:cxnChg chg="add mod">
          <ac:chgData name="Harriet Turner" userId="35d35eb4-5a30-4c6e-90c4-7e76efba73f5" providerId="ADAL" clId="{C3676740-4193-4459-A980-F627F35AB1BA}" dt="2023-01-18T16:34:21.225" v="1896" actId="1035"/>
          <ac:cxnSpMkLst>
            <pc:docMk/>
            <pc:sldMk cId="2782632853" sldId="280"/>
            <ac:cxnSpMk id="26" creationId="{B6FB4DDA-7E05-127F-215F-FB1F8298A50B}"/>
          </ac:cxnSpMkLst>
        </pc:cxnChg>
        <pc:cxnChg chg="add mod">
          <ac:chgData name="Harriet Turner" userId="35d35eb4-5a30-4c6e-90c4-7e76efba73f5" providerId="ADAL" clId="{C3676740-4193-4459-A980-F627F35AB1BA}" dt="2023-01-18T16:34:26.605" v="1901" actId="1036"/>
          <ac:cxnSpMkLst>
            <pc:docMk/>
            <pc:sldMk cId="2782632853" sldId="280"/>
            <ac:cxnSpMk id="27" creationId="{1AD213CD-E4C5-4888-940F-D09F738CF44C}"/>
          </ac:cxnSpMkLst>
        </pc:cxnChg>
        <pc:cxnChg chg="add mod">
          <ac:chgData name="Harriet Turner" userId="35d35eb4-5a30-4c6e-90c4-7e76efba73f5" providerId="ADAL" clId="{C3676740-4193-4459-A980-F627F35AB1BA}" dt="2023-01-18T16:33:59.525" v="1894" actId="1036"/>
          <ac:cxnSpMkLst>
            <pc:docMk/>
            <pc:sldMk cId="2782632853" sldId="280"/>
            <ac:cxnSpMk id="28" creationId="{A9FC27DD-2D27-4595-282C-8B0781C0CBB9}"/>
          </ac:cxnSpMkLst>
        </pc:cxnChg>
      </pc:sldChg>
      <pc:sldChg chg="addSp delSp modSp add mod">
        <pc:chgData name="Harriet Turner" userId="35d35eb4-5a30-4c6e-90c4-7e76efba73f5" providerId="ADAL" clId="{C3676740-4193-4459-A980-F627F35AB1BA}" dt="2023-01-19T17:36:51.890" v="4644"/>
        <pc:sldMkLst>
          <pc:docMk/>
          <pc:sldMk cId="4157889182" sldId="281"/>
        </pc:sldMkLst>
        <pc:spChg chg="add mod">
          <ac:chgData name="Harriet Turner" userId="35d35eb4-5a30-4c6e-90c4-7e76efba73f5" providerId="ADAL" clId="{C3676740-4193-4459-A980-F627F35AB1BA}" dt="2023-01-19T17:35:40.160" v="4626" actId="1076"/>
          <ac:spMkLst>
            <pc:docMk/>
            <pc:sldMk cId="4157889182" sldId="281"/>
            <ac:spMk id="2" creationId="{E77D73C1-1C50-15B9-3544-0EEB4D3F30AE}"/>
          </ac:spMkLst>
        </pc:spChg>
        <pc:spChg chg="add mod">
          <ac:chgData name="Harriet Turner" userId="35d35eb4-5a30-4c6e-90c4-7e76efba73f5" providerId="ADAL" clId="{C3676740-4193-4459-A980-F627F35AB1BA}" dt="2023-01-19T17:36:47.149" v="4643"/>
          <ac:spMkLst>
            <pc:docMk/>
            <pc:sldMk cId="4157889182" sldId="281"/>
            <ac:spMk id="8" creationId="{1D895B74-390B-B463-6E5E-A93DE52B01D4}"/>
          </ac:spMkLst>
        </pc:spChg>
        <pc:spChg chg="mod">
          <ac:chgData name="Harriet Turner" userId="35d35eb4-5a30-4c6e-90c4-7e76efba73f5" providerId="ADAL" clId="{C3676740-4193-4459-A980-F627F35AB1BA}" dt="2023-01-18T16:45:13.334" v="2067"/>
          <ac:spMkLst>
            <pc:docMk/>
            <pc:sldMk cId="4157889182" sldId="281"/>
            <ac:spMk id="8" creationId="{B3D5A889-DECF-DCC0-8BD2-FF4C6E94F436}"/>
          </ac:spMkLst>
        </pc:spChg>
        <pc:spChg chg="mod">
          <ac:chgData name="Harriet Turner" userId="35d35eb4-5a30-4c6e-90c4-7e76efba73f5" providerId="ADAL" clId="{C3676740-4193-4459-A980-F627F35AB1BA}" dt="2023-01-18T16:46:22.793" v="2080"/>
          <ac:spMkLst>
            <pc:docMk/>
            <pc:sldMk cId="4157889182" sldId="281"/>
            <ac:spMk id="11" creationId="{F900F25E-693E-0089-08CA-93FEC487069A}"/>
          </ac:spMkLst>
        </pc:spChg>
        <pc:spChg chg="add mod">
          <ac:chgData name="Harriet Turner" userId="35d35eb4-5a30-4c6e-90c4-7e76efba73f5" providerId="ADAL" clId="{C3676740-4193-4459-A980-F627F35AB1BA}" dt="2023-01-19T17:35:03.632" v="4618" actId="1037"/>
          <ac:spMkLst>
            <pc:docMk/>
            <pc:sldMk cId="4157889182" sldId="281"/>
            <ac:spMk id="13" creationId="{EC8596EE-C1BD-D978-D0B0-3FE66CC836D8}"/>
          </ac:spMkLst>
        </pc:spChg>
        <pc:spChg chg="add mod">
          <ac:chgData name="Harriet Turner" userId="35d35eb4-5a30-4c6e-90c4-7e76efba73f5" providerId="ADAL" clId="{C3676740-4193-4459-A980-F627F35AB1BA}" dt="2023-01-19T17:35:51.559" v="4630" actId="1035"/>
          <ac:spMkLst>
            <pc:docMk/>
            <pc:sldMk cId="4157889182" sldId="281"/>
            <ac:spMk id="16" creationId="{59C69805-6C7A-A8EA-35B0-AACD4C113875}"/>
          </ac:spMkLst>
        </pc:spChg>
        <pc:spChg chg="add mod">
          <ac:chgData name="Harriet Turner" userId="35d35eb4-5a30-4c6e-90c4-7e76efba73f5" providerId="ADAL" clId="{C3676740-4193-4459-A980-F627F35AB1BA}" dt="2023-01-19T17:36:51.890" v="4644"/>
          <ac:spMkLst>
            <pc:docMk/>
            <pc:sldMk cId="4157889182" sldId="281"/>
            <ac:spMk id="19" creationId="{8F58390C-33EF-8BC0-F4E9-74DA9C150D61}"/>
          </ac:spMkLst>
        </pc:spChg>
        <pc:spChg chg="mod topLvl">
          <ac:chgData name="Harriet Turner" userId="35d35eb4-5a30-4c6e-90c4-7e76efba73f5" providerId="ADAL" clId="{C3676740-4193-4459-A980-F627F35AB1BA}" dt="2023-01-18T16:51:30.099" v="2141" actId="165"/>
          <ac:spMkLst>
            <pc:docMk/>
            <pc:sldMk cId="4157889182" sldId="281"/>
            <ac:spMk id="21" creationId="{792588F3-6D5D-DA4E-71C5-44A4A9F3B3AD}"/>
          </ac:spMkLst>
        </pc:spChg>
        <pc:spChg chg="add del mod">
          <ac:chgData name="Harriet Turner" userId="35d35eb4-5a30-4c6e-90c4-7e76efba73f5" providerId="ADAL" clId="{C3676740-4193-4459-A980-F627F35AB1BA}" dt="2023-01-18T16:57:29.353" v="2204" actId="21"/>
          <ac:spMkLst>
            <pc:docMk/>
            <pc:sldMk cId="4157889182" sldId="281"/>
            <ac:spMk id="24" creationId="{8EBE9ABC-66E2-F4AD-48A1-C54DE81DFB45}"/>
          </ac:spMkLst>
        </pc:spChg>
        <pc:spChg chg="add del mod">
          <ac:chgData name="Harriet Turner" userId="35d35eb4-5a30-4c6e-90c4-7e76efba73f5" providerId="ADAL" clId="{C3676740-4193-4459-A980-F627F35AB1BA}" dt="2023-01-18T16:56:29.183" v="2195" actId="478"/>
          <ac:spMkLst>
            <pc:docMk/>
            <pc:sldMk cId="4157889182" sldId="281"/>
            <ac:spMk id="25" creationId="{096BDA29-FE6D-814D-E83D-1D12034F4C7E}"/>
          </ac:spMkLst>
        </pc:spChg>
        <pc:spChg chg="add del mod">
          <ac:chgData name="Harriet Turner" userId="35d35eb4-5a30-4c6e-90c4-7e76efba73f5" providerId="ADAL" clId="{C3676740-4193-4459-A980-F627F35AB1BA}" dt="2023-01-18T16:57:29.353" v="2204" actId="21"/>
          <ac:spMkLst>
            <pc:docMk/>
            <pc:sldMk cId="4157889182" sldId="281"/>
            <ac:spMk id="26" creationId="{912A9F66-D214-9750-1D49-45BA270B73A6}"/>
          </ac:spMkLst>
        </pc:spChg>
        <pc:grpChg chg="add del mod">
          <ac:chgData name="Harriet Turner" userId="35d35eb4-5a30-4c6e-90c4-7e76efba73f5" providerId="ADAL" clId="{C3676740-4193-4459-A980-F627F35AB1BA}" dt="2023-01-18T16:45:23.415" v="2069" actId="21"/>
          <ac:grpSpMkLst>
            <pc:docMk/>
            <pc:sldMk cId="4157889182" sldId="281"/>
            <ac:grpSpMk id="3" creationId="{ABC8AB00-DA4B-DD9E-A5A5-B8CD18FD066D}"/>
          </ac:grpSpMkLst>
        </pc:grpChg>
        <pc:grpChg chg="add mod">
          <ac:chgData name="Harriet Turner" userId="35d35eb4-5a30-4c6e-90c4-7e76efba73f5" providerId="ADAL" clId="{C3676740-4193-4459-A980-F627F35AB1BA}" dt="2023-01-19T17:35:03.632" v="4618" actId="1037"/>
          <ac:grpSpMkLst>
            <pc:docMk/>
            <pc:sldMk cId="4157889182" sldId="281"/>
            <ac:grpSpMk id="4" creationId="{883174BE-4ED7-3C37-6467-6D43E31DB1FF}"/>
          </ac:grpSpMkLst>
        </pc:grpChg>
        <pc:grpChg chg="add del mod ord">
          <ac:chgData name="Harriet Turner" userId="35d35eb4-5a30-4c6e-90c4-7e76efba73f5" providerId="ADAL" clId="{C3676740-4193-4459-A980-F627F35AB1BA}" dt="2023-01-19T17:34:09.472" v="4569" actId="478"/>
          <ac:grpSpMkLst>
            <pc:docMk/>
            <pc:sldMk cId="4157889182" sldId="281"/>
            <ac:grpSpMk id="9" creationId="{6478670F-E5FB-4108-2270-C5372D6A8B4B}"/>
          </ac:grpSpMkLst>
        </pc:grpChg>
        <pc:grpChg chg="del mod">
          <ac:chgData name="Harriet Turner" userId="35d35eb4-5a30-4c6e-90c4-7e76efba73f5" providerId="ADAL" clId="{C3676740-4193-4459-A980-F627F35AB1BA}" dt="2023-01-19T17:34:10.379" v="4570" actId="478"/>
          <ac:grpSpMkLst>
            <pc:docMk/>
            <pc:sldMk cId="4157889182" sldId="281"/>
            <ac:grpSpMk id="14" creationId="{CD50BDC5-C0AC-2506-CD90-82E870A0515A}"/>
          </ac:grpSpMkLst>
        </pc:grpChg>
        <pc:grpChg chg="add mod">
          <ac:chgData name="Harriet Turner" userId="35d35eb4-5a30-4c6e-90c4-7e76efba73f5" providerId="ADAL" clId="{C3676740-4193-4459-A980-F627F35AB1BA}" dt="2023-01-19T17:35:51.559" v="4630" actId="1035"/>
          <ac:grpSpMkLst>
            <pc:docMk/>
            <pc:sldMk cId="4157889182" sldId="281"/>
            <ac:grpSpMk id="18" creationId="{DA8B69F6-7A74-C6DC-54DF-0C6B77A1A31A}"/>
          </ac:grpSpMkLst>
        </pc:grpChg>
        <pc:grpChg chg="add del mod">
          <ac:chgData name="Harriet Turner" userId="35d35eb4-5a30-4c6e-90c4-7e76efba73f5" providerId="ADAL" clId="{C3676740-4193-4459-A980-F627F35AB1BA}" dt="2023-01-18T16:51:30.099" v="2141" actId="165"/>
          <ac:grpSpMkLst>
            <pc:docMk/>
            <pc:sldMk cId="4157889182" sldId="281"/>
            <ac:grpSpMk id="19" creationId="{29C21FFD-5B04-37A0-6A6D-7CCD1B188329}"/>
          </ac:grpSpMkLst>
        </pc:grpChg>
        <pc:picChg chg="add mod ord">
          <ac:chgData name="Harriet Turner" userId="35d35eb4-5a30-4c6e-90c4-7e76efba73f5" providerId="ADAL" clId="{C3676740-4193-4459-A980-F627F35AB1BA}" dt="2023-01-19T17:35:16.980" v="4621" actId="1076"/>
          <ac:picMkLst>
            <pc:docMk/>
            <pc:sldMk cId="4157889182" sldId="281"/>
            <ac:picMk id="3" creationId="{896A85E5-C81D-1B2F-79DA-4D52309EBFDA}"/>
          </ac:picMkLst>
        </pc:picChg>
        <pc:picChg chg="mod modCrop">
          <ac:chgData name="Harriet Turner" userId="35d35eb4-5a30-4c6e-90c4-7e76efba73f5" providerId="ADAL" clId="{C3676740-4193-4459-A980-F627F35AB1BA}" dt="2023-01-18T16:45:20.785" v="2068" actId="732"/>
          <ac:picMkLst>
            <pc:docMk/>
            <pc:sldMk cId="4157889182" sldId="281"/>
            <ac:picMk id="4" creationId="{DC507C25-6748-6505-11CD-5AC281612A92}"/>
          </ac:picMkLst>
        </pc:picChg>
        <pc:picChg chg="mod">
          <ac:chgData name="Harriet Turner" userId="35d35eb4-5a30-4c6e-90c4-7e76efba73f5" providerId="ADAL" clId="{C3676740-4193-4459-A980-F627F35AB1BA}" dt="2023-01-18T16:46:22.793" v="2080"/>
          <ac:picMkLst>
            <pc:docMk/>
            <pc:sldMk cId="4157889182" sldId="281"/>
            <ac:picMk id="10" creationId="{FC40533B-CF25-99F1-ACAD-A3E5EBDD778D}"/>
          </ac:picMkLst>
        </pc:picChg>
        <pc:picChg chg="add mod">
          <ac:chgData name="Harriet Turner" userId="35d35eb4-5a30-4c6e-90c4-7e76efba73f5" providerId="ADAL" clId="{C3676740-4193-4459-A980-F627F35AB1BA}" dt="2023-01-19T17:35:03.632" v="4618" actId="1037"/>
          <ac:picMkLst>
            <pc:docMk/>
            <pc:sldMk cId="4157889182" sldId="281"/>
            <ac:picMk id="15" creationId="{7CBB1229-DCC0-FEA9-C540-3C0568592BFA}"/>
          </ac:picMkLst>
        </pc:picChg>
        <pc:picChg chg="add mod">
          <ac:chgData name="Harriet Turner" userId="35d35eb4-5a30-4c6e-90c4-7e76efba73f5" providerId="ADAL" clId="{C3676740-4193-4459-A980-F627F35AB1BA}" dt="2023-01-19T17:35:51.559" v="4630" actId="1035"/>
          <ac:picMkLst>
            <pc:docMk/>
            <pc:sldMk cId="4157889182" sldId="281"/>
            <ac:picMk id="17" creationId="{A4ADD63A-49E3-A867-1D5D-44DF295078DF}"/>
          </ac:picMkLst>
        </pc:picChg>
        <pc:picChg chg="del mod topLvl">
          <ac:chgData name="Harriet Turner" userId="35d35eb4-5a30-4c6e-90c4-7e76efba73f5" providerId="ADAL" clId="{C3676740-4193-4459-A980-F627F35AB1BA}" dt="2023-01-18T16:52:56.032" v="2157" actId="478"/>
          <ac:picMkLst>
            <pc:docMk/>
            <pc:sldMk cId="4157889182" sldId="281"/>
            <ac:picMk id="20" creationId="{355E25A3-B2A4-0DC3-4FEF-5EFAC8B6314B}"/>
          </ac:picMkLst>
        </pc:picChg>
        <pc:picChg chg="add mod">
          <ac:chgData name="Harriet Turner" userId="35d35eb4-5a30-4c6e-90c4-7e76efba73f5" providerId="ADAL" clId="{C3676740-4193-4459-A980-F627F35AB1BA}" dt="2023-01-19T17:34:42.251" v="4598" actId="1035"/>
          <ac:picMkLst>
            <pc:docMk/>
            <pc:sldMk cId="4157889182" sldId="281"/>
            <ac:picMk id="23" creationId="{D3B54AB4-F530-9047-6F9E-6AC76B67D306}"/>
          </ac:picMkLst>
        </pc:picChg>
      </pc:sldChg>
      <pc:sldChg chg="addSp delSp modSp add mod modNotesTx">
        <pc:chgData name="Harriet Turner" userId="35d35eb4-5a30-4c6e-90c4-7e76efba73f5" providerId="ADAL" clId="{C3676740-4193-4459-A980-F627F35AB1BA}" dt="2023-02-14T12:20:38.715" v="8546" actId="20577"/>
        <pc:sldMkLst>
          <pc:docMk/>
          <pc:sldMk cId="3078357185" sldId="282"/>
        </pc:sldMkLst>
        <pc:spChg chg="del">
          <ac:chgData name="Harriet Turner" userId="35d35eb4-5a30-4c6e-90c4-7e76efba73f5" providerId="ADAL" clId="{C3676740-4193-4459-A980-F627F35AB1BA}" dt="2023-01-19T17:35:58.795" v="4631" actId="478"/>
          <ac:spMkLst>
            <pc:docMk/>
            <pc:sldMk cId="3078357185" sldId="282"/>
            <ac:spMk id="2" creationId="{E77D73C1-1C50-15B9-3544-0EEB4D3F30AE}"/>
          </ac:spMkLst>
        </pc:spChg>
        <pc:spChg chg="add mod">
          <ac:chgData name="Harriet Turner" userId="35d35eb4-5a30-4c6e-90c4-7e76efba73f5" providerId="ADAL" clId="{C3676740-4193-4459-A980-F627F35AB1BA}" dt="2023-01-19T09:53:21.155" v="2241" actId="20577"/>
          <ac:spMkLst>
            <pc:docMk/>
            <pc:sldMk cId="3078357185" sldId="282"/>
            <ac:spMk id="3" creationId="{7A9094E0-5CE6-4D47-8BE1-3EAA9E2A0B14}"/>
          </ac:spMkLst>
        </pc:spChg>
        <pc:spChg chg="add del mod">
          <ac:chgData name="Harriet Turner" userId="35d35eb4-5a30-4c6e-90c4-7e76efba73f5" providerId="ADAL" clId="{C3676740-4193-4459-A980-F627F35AB1BA}" dt="2023-01-19T17:35:58.795" v="4631" actId="478"/>
          <ac:spMkLst>
            <pc:docMk/>
            <pc:sldMk cId="3078357185" sldId="282"/>
            <ac:spMk id="4" creationId="{273C220F-7E3E-DE6D-E6B7-6FDABDA83CCC}"/>
          </ac:spMkLst>
        </pc:spChg>
        <pc:spChg chg="add mod">
          <ac:chgData name="Harriet Turner" userId="35d35eb4-5a30-4c6e-90c4-7e76efba73f5" providerId="ADAL" clId="{C3676740-4193-4459-A980-F627F35AB1BA}" dt="2023-01-19T09:53:26.854" v="2242" actId="1076"/>
          <ac:spMkLst>
            <pc:docMk/>
            <pc:sldMk cId="3078357185" sldId="282"/>
            <ac:spMk id="8" creationId="{B38C4094-09AA-CD35-C3BD-4E54B35578F7}"/>
          </ac:spMkLst>
        </pc:spChg>
        <pc:spChg chg="del">
          <ac:chgData name="Harriet Turner" userId="35d35eb4-5a30-4c6e-90c4-7e76efba73f5" providerId="ADAL" clId="{C3676740-4193-4459-A980-F627F35AB1BA}" dt="2023-01-19T17:35:58.795" v="4631" actId="478"/>
          <ac:spMkLst>
            <pc:docMk/>
            <pc:sldMk cId="3078357185" sldId="282"/>
            <ac:spMk id="13" creationId="{EC8596EE-C1BD-D978-D0B0-3FE66CC836D8}"/>
          </ac:spMkLst>
        </pc:spChg>
        <pc:spChg chg="add del mod ord">
          <ac:chgData name="Harriet Turner" userId="35d35eb4-5a30-4c6e-90c4-7e76efba73f5" providerId="ADAL" clId="{C3676740-4193-4459-A980-F627F35AB1BA}" dt="2023-01-19T17:35:58.795" v="4631" actId="478"/>
          <ac:spMkLst>
            <pc:docMk/>
            <pc:sldMk cId="3078357185" sldId="282"/>
            <ac:spMk id="19" creationId="{CE33C962-313D-47CC-19EB-B94A0AEED32C}"/>
          </ac:spMkLst>
        </pc:spChg>
        <pc:spChg chg="add del mod">
          <ac:chgData name="Harriet Turner" userId="35d35eb4-5a30-4c6e-90c4-7e76efba73f5" providerId="ADAL" clId="{C3676740-4193-4459-A980-F627F35AB1BA}" dt="2023-01-19T09:54:33.729" v="2253" actId="478"/>
          <ac:spMkLst>
            <pc:docMk/>
            <pc:sldMk cId="3078357185" sldId="282"/>
            <ac:spMk id="20" creationId="{C8764D3E-74D6-6DC1-B804-710A2F4033F6}"/>
          </ac:spMkLst>
        </pc:spChg>
        <pc:spChg chg="del">
          <ac:chgData name="Harriet Turner" userId="35d35eb4-5a30-4c6e-90c4-7e76efba73f5" providerId="ADAL" clId="{C3676740-4193-4459-A980-F627F35AB1BA}" dt="2023-01-19T17:35:58.795" v="4631" actId="478"/>
          <ac:spMkLst>
            <pc:docMk/>
            <pc:sldMk cId="3078357185" sldId="282"/>
            <ac:spMk id="21" creationId="{792588F3-6D5D-DA4E-71C5-44A4A9F3B3AD}"/>
          </ac:spMkLst>
        </pc:spChg>
        <pc:spChg chg="add mod">
          <ac:chgData name="Harriet Turner" userId="35d35eb4-5a30-4c6e-90c4-7e76efba73f5" providerId="ADAL" clId="{C3676740-4193-4459-A980-F627F35AB1BA}" dt="2023-01-19T17:36:09.820" v="4635"/>
          <ac:spMkLst>
            <pc:docMk/>
            <pc:sldMk cId="3078357185" sldId="282"/>
            <ac:spMk id="22" creationId="{5E25544B-4751-ECAF-AF4A-0CF21D4D8DFF}"/>
          </ac:spMkLst>
        </pc:spChg>
        <pc:spChg chg="mod">
          <ac:chgData name="Harriet Turner" userId="35d35eb4-5a30-4c6e-90c4-7e76efba73f5" providerId="ADAL" clId="{C3676740-4193-4459-A980-F627F35AB1BA}" dt="2023-01-19T17:36:09.820" v="4635"/>
          <ac:spMkLst>
            <pc:docMk/>
            <pc:sldMk cId="3078357185" sldId="282"/>
            <ac:spMk id="25" creationId="{732475D0-1099-6290-1128-AFE4F27080B3}"/>
          </ac:spMkLst>
        </pc:spChg>
        <pc:spChg chg="mod">
          <ac:chgData name="Harriet Turner" userId="35d35eb4-5a30-4c6e-90c4-7e76efba73f5" providerId="ADAL" clId="{C3676740-4193-4459-A980-F627F35AB1BA}" dt="2023-01-19T17:36:09.820" v="4635"/>
          <ac:spMkLst>
            <pc:docMk/>
            <pc:sldMk cId="3078357185" sldId="282"/>
            <ac:spMk id="28" creationId="{B0BAD5ED-C181-DEF2-3EB2-6D755DF34F1E}"/>
          </ac:spMkLst>
        </pc:spChg>
        <pc:spChg chg="add mod">
          <ac:chgData name="Harriet Turner" userId="35d35eb4-5a30-4c6e-90c4-7e76efba73f5" providerId="ADAL" clId="{C3676740-4193-4459-A980-F627F35AB1BA}" dt="2023-01-19T17:36:09.820" v="4635"/>
          <ac:spMkLst>
            <pc:docMk/>
            <pc:sldMk cId="3078357185" sldId="282"/>
            <ac:spMk id="30" creationId="{F0D5CEAC-4848-C39C-B20E-14458C222EA9}"/>
          </ac:spMkLst>
        </pc:spChg>
        <pc:spChg chg="add mod">
          <ac:chgData name="Harriet Turner" userId="35d35eb4-5a30-4c6e-90c4-7e76efba73f5" providerId="ADAL" clId="{C3676740-4193-4459-A980-F627F35AB1BA}" dt="2023-01-19T17:37:03.721" v="4645"/>
          <ac:spMkLst>
            <pc:docMk/>
            <pc:sldMk cId="3078357185" sldId="282"/>
            <ac:spMk id="32" creationId="{5CEA12E2-093C-4AAF-7558-CA1BC0E582B4}"/>
          </ac:spMkLst>
        </pc:spChg>
        <pc:spChg chg="add mod">
          <ac:chgData name="Harriet Turner" userId="35d35eb4-5a30-4c6e-90c4-7e76efba73f5" providerId="ADAL" clId="{C3676740-4193-4459-A980-F627F35AB1BA}" dt="2023-01-19T17:37:03.721" v="4645"/>
          <ac:spMkLst>
            <pc:docMk/>
            <pc:sldMk cId="3078357185" sldId="282"/>
            <ac:spMk id="33" creationId="{D17BFEB0-9F5F-73D6-3650-2FAD559157E5}"/>
          </ac:spMkLst>
        </pc:spChg>
        <pc:spChg chg="add mod">
          <ac:chgData name="Harriet Turner" userId="35d35eb4-5a30-4c6e-90c4-7e76efba73f5" providerId="ADAL" clId="{C3676740-4193-4459-A980-F627F35AB1BA}" dt="2023-01-19T17:37:12.102" v="4647" actId="1076"/>
          <ac:spMkLst>
            <pc:docMk/>
            <pc:sldMk cId="3078357185" sldId="282"/>
            <ac:spMk id="34" creationId="{4B2A331B-FDF4-A79E-48F2-F343C0F54978}"/>
          </ac:spMkLst>
        </pc:spChg>
        <pc:spChg chg="add mod ord">
          <ac:chgData name="Harriet Turner" userId="35d35eb4-5a30-4c6e-90c4-7e76efba73f5" providerId="ADAL" clId="{C3676740-4193-4459-A980-F627F35AB1BA}" dt="2023-01-19T17:37:28.020" v="4657" actId="1037"/>
          <ac:spMkLst>
            <pc:docMk/>
            <pc:sldMk cId="3078357185" sldId="282"/>
            <ac:spMk id="35" creationId="{0C68A77E-CB14-52F4-3C95-0F77645382F4}"/>
          </ac:spMkLst>
        </pc:spChg>
        <pc:grpChg chg="del">
          <ac:chgData name="Harriet Turner" userId="35d35eb4-5a30-4c6e-90c4-7e76efba73f5" providerId="ADAL" clId="{C3676740-4193-4459-A980-F627F35AB1BA}" dt="2023-01-19T17:35:58.795" v="4631" actId="478"/>
          <ac:grpSpMkLst>
            <pc:docMk/>
            <pc:sldMk cId="3078357185" sldId="282"/>
            <ac:grpSpMk id="9" creationId="{6478670F-E5FB-4108-2270-C5372D6A8B4B}"/>
          </ac:grpSpMkLst>
        </pc:grpChg>
        <pc:grpChg chg="add del">
          <ac:chgData name="Harriet Turner" userId="35d35eb4-5a30-4c6e-90c4-7e76efba73f5" providerId="ADAL" clId="{C3676740-4193-4459-A980-F627F35AB1BA}" dt="2023-01-19T17:36:02.660" v="4634" actId="478"/>
          <ac:grpSpMkLst>
            <pc:docMk/>
            <pc:sldMk cId="3078357185" sldId="282"/>
            <ac:grpSpMk id="14" creationId="{CD50BDC5-C0AC-2506-CD90-82E870A0515A}"/>
          </ac:grpSpMkLst>
        </pc:grpChg>
        <pc:grpChg chg="del">
          <ac:chgData name="Harriet Turner" userId="35d35eb4-5a30-4c6e-90c4-7e76efba73f5" providerId="ADAL" clId="{C3676740-4193-4459-A980-F627F35AB1BA}" dt="2023-01-19T17:35:58.795" v="4631" actId="478"/>
          <ac:grpSpMkLst>
            <pc:docMk/>
            <pc:sldMk cId="3078357185" sldId="282"/>
            <ac:grpSpMk id="18" creationId="{DA8B69F6-7A74-C6DC-54DF-0C6B77A1A31A}"/>
          </ac:grpSpMkLst>
        </pc:grpChg>
        <pc:grpChg chg="add mod">
          <ac:chgData name="Harriet Turner" userId="35d35eb4-5a30-4c6e-90c4-7e76efba73f5" providerId="ADAL" clId="{C3676740-4193-4459-A980-F627F35AB1BA}" dt="2023-01-19T17:36:09.820" v="4635"/>
          <ac:grpSpMkLst>
            <pc:docMk/>
            <pc:sldMk cId="3078357185" sldId="282"/>
            <ac:grpSpMk id="24" creationId="{4DB67E97-7BFE-6048-AA2E-F48A0AECC5A0}"/>
          </ac:grpSpMkLst>
        </pc:grpChg>
        <pc:grpChg chg="add mod">
          <ac:chgData name="Harriet Turner" userId="35d35eb4-5a30-4c6e-90c4-7e76efba73f5" providerId="ADAL" clId="{C3676740-4193-4459-A980-F627F35AB1BA}" dt="2023-01-19T17:36:09.820" v="4635"/>
          <ac:grpSpMkLst>
            <pc:docMk/>
            <pc:sldMk cId="3078357185" sldId="282"/>
            <ac:grpSpMk id="27" creationId="{11F022BE-EA60-067B-E16A-DB3F7993981D}"/>
          </ac:grpSpMkLst>
        </pc:grpChg>
        <pc:picChg chg="del">
          <ac:chgData name="Harriet Turner" userId="35d35eb4-5a30-4c6e-90c4-7e76efba73f5" providerId="ADAL" clId="{C3676740-4193-4459-A980-F627F35AB1BA}" dt="2023-01-19T17:35:58.795" v="4631" actId="478"/>
          <ac:picMkLst>
            <pc:docMk/>
            <pc:sldMk cId="3078357185" sldId="282"/>
            <ac:picMk id="15" creationId="{7CBB1229-DCC0-FEA9-C540-3C0568592BFA}"/>
          </ac:picMkLst>
        </pc:picChg>
        <pc:picChg chg="add mod">
          <ac:chgData name="Harriet Turner" userId="35d35eb4-5a30-4c6e-90c4-7e76efba73f5" providerId="ADAL" clId="{C3676740-4193-4459-A980-F627F35AB1BA}" dt="2023-01-19T17:36:09.820" v="4635"/>
          <ac:picMkLst>
            <pc:docMk/>
            <pc:sldMk cId="3078357185" sldId="282"/>
            <ac:picMk id="20" creationId="{50C678CB-631E-E085-5760-7472125D1D05}"/>
          </ac:picMkLst>
        </pc:picChg>
        <pc:picChg chg="del">
          <ac:chgData name="Harriet Turner" userId="35d35eb4-5a30-4c6e-90c4-7e76efba73f5" providerId="ADAL" clId="{C3676740-4193-4459-A980-F627F35AB1BA}" dt="2023-01-19T17:35:58.795" v="4631" actId="478"/>
          <ac:picMkLst>
            <pc:docMk/>
            <pc:sldMk cId="3078357185" sldId="282"/>
            <ac:picMk id="23" creationId="{D3B54AB4-F530-9047-6F9E-6AC76B67D306}"/>
          </ac:picMkLst>
        </pc:picChg>
        <pc:picChg chg="mod">
          <ac:chgData name="Harriet Turner" userId="35d35eb4-5a30-4c6e-90c4-7e76efba73f5" providerId="ADAL" clId="{C3676740-4193-4459-A980-F627F35AB1BA}" dt="2023-01-19T17:36:09.820" v="4635"/>
          <ac:picMkLst>
            <pc:docMk/>
            <pc:sldMk cId="3078357185" sldId="282"/>
            <ac:picMk id="26" creationId="{0F4A14DE-F5C5-2D14-CF28-E1D0C5B4D03B}"/>
          </ac:picMkLst>
        </pc:picChg>
        <pc:picChg chg="mod">
          <ac:chgData name="Harriet Turner" userId="35d35eb4-5a30-4c6e-90c4-7e76efba73f5" providerId="ADAL" clId="{C3676740-4193-4459-A980-F627F35AB1BA}" dt="2023-01-19T17:36:09.820" v="4635"/>
          <ac:picMkLst>
            <pc:docMk/>
            <pc:sldMk cId="3078357185" sldId="282"/>
            <ac:picMk id="29" creationId="{697CF084-EABC-45CC-84D8-50629724A67E}"/>
          </ac:picMkLst>
        </pc:picChg>
        <pc:picChg chg="add mod">
          <ac:chgData name="Harriet Turner" userId="35d35eb4-5a30-4c6e-90c4-7e76efba73f5" providerId="ADAL" clId="{C3676740-4193-4459-A980-F627F35AB1BA}" dt="2023-01-19T17:36:09.820" v="4635"/>
          <ac:picMkLst>
            <pc:docMk/>
            <pc:sldMk cId="3078357185" sldId="282"/>
            <ac:picMk id="31" creationId="{A34D1FF3-12B6-DAB4-84BA-2B26236F2797}"/>
          </ac:picMkLst>
        </pc:picChg>
      </pc:sldChg>
      <pc:sldChg chg="addSp delSp modSp add mod addAnim delAnim modAnim">
        <pc:chgData name="Harriet Turner" userId="35d35eb4-5a30-4c6e-90c4-7e76efba73f5" providerId="ADAL" clId="{C3676740-4193-4459-A980-F627F35AB1BA}" dt="2023-01-25T09:16:28.014" v="5731" actId="1076"/>
        <pc:sldMkLst>
          <pc:docMk/>
          <pc:sldMk cId="2684679188" sldId="283"/>
        </pc:sldMkLst>
        <pc:spChg chg="del">
          <ac:chgData name="Harriet Turner" userId="35d35eb4-5a30-4c6e-90c4-7e76efba73f5" providerId="ADAL" clId="{C3676740-4193-4459-A980-F627F35AB1BA}" dt="2023-01-19T17:37:36.520" v="4658" actId="478"/>
          <ac:spMkLst>
            <pc:docMk/>
            <pc:sldMk cId="2684679188" sldId="283"/>
            <ac:spMk id="2" creationId="{E77D73C1-1C50-15B9-3544-0EEB4D3F30AE}"/>
          </ac:spMkLst>
        </pc:spChg>
        <pc:spChg chg="del">
          <ac:chgData name="Harriet Turner" userId="35d35eb4-5a30-4c6e-90c4-7e76efba73f5" providerId="ADAL" clId="{C3676740-4193-4459-A980-F627F35AB1BA}" dt="2023-01-19T09:54:59.188" v="2257" actId="478"/>
          <ac:spMkLst>
            <pc:docMk/>
            <pc:sldMk cId="2684679188" sldId="283"/>
            <ac:spMk id="3" creationId="{7A9094E0-5CE6-4D47-8BE1-3EAA9E2A0B14}"/>
          </ac:spMkLst>
        </pc:spChg>
        <pc:spChg chg="add del mod">
          <ac:chgData name="Harriet Turner" userId="35d35eb4-5a30-4c6e-90c4-7e76efba73f5" providerId="ADAL" clId="{C3676740-4193-4459-A980-F627F35AB1BA}" dt="2023-01-25T09:16:16.465" v="5730" actId="478"/>
          <ac:spMkLst>
            <pc:docMk/>
            <pc:sldMk cId="2684679188" sldId="283"/>
            <ac:spMk id="3" creationId="{EE1A1040-9FAB-5D37-BCF5-46006CD94516}"/>
          </ac:spMkLst>
        </pc:spChg>
        <pc:spChg chg="add mod ord">
          <ac:chgData name="Harriet Turner" userId="35d35eb4-5a30-4c6e-90c4-7e76efba73f5" providerId="ADAL" clId="{C3676740-4193-4459-A980-F627F35AB1BA}" dt="2023-01-25T09:16:28.014" v="5731" actId="1076"/>
          <ac:spMkLst>
            <pc:docMk/>
            <pc:sldMk cId="2684679188" sldId="283"/>
            <ac:spMk id="4" creationId="{1ADAAC2F-9BB3-9A03-F579-4119C597F2A3}"/>
          </ac:spMkLst>
        </pc:spChg>
        <pc:spChg chg="del">
          <ac:chgData name="Harriet Turner" userId="35d35eb4-5a30-4c6e-90c4-7e76efba73f5" providerId="ADAL" clId="{C3676740-4193-4459-A980-F627F35AB1BA}" dt="2023-01-19T09:54:50.622" v="2255" actId="478"/>
          <ac:spMkLst>
            <pc:docMk/>
            <pc:sldMk cId="2684679188" sldId="283"/>
            <ac:spMk id="4" creationId="{273C220F-7E3E-DE6D-E6B7-6FDABDA83CCC}"/>
          </ac:spMkLst>
        </pc:spChg>
        <pc:spChg chg="add mod">
          <ac:chgData name="Harriet Turner" userId="35d35eb4-5a30-4c6e-90c4-7e76efba73f5" providerId="ADAL" clId="{C3676740-4193-4459-A980-F627F35AB1BA}" dt="2023-01-20T11:20:17.058" v="4944"/>
          <ac:spMkLst>
            <pc:docMk/>
            <pc:sldMk cId="2684679188" sldId="283"/>
            <ac:spMk id="5" creationId="{E0354651-32AF-D1CD-9EDA-DE55EA6BE057}"/>
          </ac:spMkLst>
        </pc:spChg>
        <pc:spChg chg="add del mod">
          <ac:chgData name="Harriet Turner" userId="35d35eb4-5a30-4c6e-90c4-7e76efba73f5" providerId="ADAL" clId="{C3676740-4193-4459-A980-F627F35AB1BA}" dt="2023-01-19T17:37:36.520" v="4658" actId="478"/>
          <ac:spMkLst>
            <pc:docMk/>
            <pc:sldMk cId="2684679188" sldId="283"/>
            <ac:spMk id="8" creationId="{776B5EAA-5B24-BAAE-A5B1-A50B7A312712}"/>
          </ac:spMkLst>
        </pc:spChg>
        <pc:spChg chg="mod">
          <ac:chgData name="Harriet Turner" userId="35d35eb4-5a30-4c6e-90c4-7e76efba73f5" providerId="ADAL" clId="{C3676740-4193-4459-A980-F627F35AB1BA}" dt="2023-01-20T11:20:17.058" v="4944"/>
          <ac:spMkLst>
            <pc:docMk/>
            <pc:sldMk cId="2684679188" sldId="283"/>
            <ac:spMk id="9" creationId="{93888C97-E981-E8C9-7DDA-C62820568557}"/>
          </ac:spMkLst>
        </pc:spChg>
        <pc:spChg chg="add del mod">
          <ac:chgData name="Harriet Turner" userId="35d35eb4-5a30-4c6e-90c4-7e76efba73f5" providerId="ADAL" clId="{C3676740-4193-4459-A980-F627F35AB1BA}" dt="2023-01-19T17:37:36.520" v="4658" actId="478"/>
          <ac:spMkLst>
            <pc:docMk/>
            <pc:sldMk cId="2684679188" sldId="283"/>
            <ac:spMk id="9" creationId="{97235C8D-A439-F3FF-5566-7FE47E52141F}"/>
          </ac:spMkLst>
        </pc:spChg>
        <pc:spChg chg="add mod">
          <ac:chgData name="Harriet Turner" userId="35d35eb4-5a30-4c6e-90c4-7e76efba73f5" providerId="ADAL" clId="{C3676740-4193-4459-A980-F627F35AB1BA}" dt="2023-01-20T11:20:17.058" v="4944"/>
          <ac:spMkLst>
            <pc:docMk/>
            <pc:sldMk cId="2684679188" sldId="283"/>
            <ac:spMk id="12" creationId="{FD88E8EA-598C-366B-B6B8-DEC243458FF0}"/>
          </ac:spMkLst>
        </pc:spChg>
        <pc:spChg chg="add mod">
          <ac:chgData name="Harriet Turner" userId="35d35eb4-5a30-4c6e-90c4-7e76efba73f5" providerId="ADAL" clId="{C3676740-4193-4459-A980-F627F35AB1BA}" dt="2023-01-20T11:20:38.937" v="4946" actId="14100"/>
          <ac:spMkLst>
            <pc:docMk/>
            <pc:sldMk cId="2684679188" sldId="283"/>
            <ac:spMk id="13" creationId="{CEDECD36-7970-9D9D-63BC-5D809C75EB2A}"/>
          </ac:spMkLst>
        </pc:spChg>
        <pc:spChg chg="del">
          <ac:chgData name="Harriet Turner" userId="35d35eb4-5a30-4c6e-90c4-7e76efba73f5" providerId="ADAL" clId="{C3676740-4193-4459-A980-F627F35AB1BA}" dt="2023-01-19T17:37:36.520" v="4658" actId="478"/>
          <ac:spMkLst>
            <pc:docMk/>
            <pc:sldMk cId="2684679188" sldId="283"/>
            <ac:spMk id="13" creationId="{EC8596EE-C1BD-D978-D0B0-3FE66CC836D8}"/>
          </ac:spMkLst>
        </pc:spChg>
        <pc:spChg chg="add mod">
          <ac:chgData name="Harriet Turner" userId="35d35eb4-5a30-4c6e-90c4-7e76efba73f5" providerId="ADAL" clId="{C3676740-4193-4459-A980-F627F35AB1BA}" dt="2023-01-20T11:27:46.934" v="5010"/>
          <ac:spMkLst>
            <pc:docMk/>
            <pc:sldMk cId="2684679188" sldId="283"/>
            <ac:spMk id="16" creationId="{31D43B4C-9806-D097-3731-FF03142A8AB5}"/>
          </ac:spMkLst>
        </pc:spChg>
        <pc:spChg chg="add mod">
          <ac:chgData name="Harriet Turner" userId="35d35eb4-5a30-4c6e-90c4-7e76efba73f5" providerId="ADAL" clId="{C3676740-4193-4459-A980-F627F35AB1BA}" dt="2023-01-20T11:27:46.934" v="5010"/>
          <ac:spMkLst>
            <pc:docMk/>
            <pc:sldMk cId="2684679188" sldId="283"/>
            <ac:spMk id="17" creationId="{D3C00FED-95C9-E344-2D1D-DB7DAC58B3B3}"/>
          </ac:spMkLst>
        </pc:spChg>
        <pc:spChg chg="add mod">
          <ac:chgData name="Harriet Turner" userId="35d35eb4-5a30-4c6e-90c4-7e76efba73f5" providerId="ADAL" clId="{C3676740-4193-4459-A980-F627F35AB1BA}" dt="2023-01-20T11:28:00.236" v="5012"/>
          <ac:spMkLst>
            <pc:docMk/>
            <pc:sldMk cId="2684679188" sldId="283"/>
            <ac:spMk id="18" creationId="{13AEB8A0-596C-22DB-FE4E-493A78F77997}"/>
          </ac:spMkLst>
        </pc:spChg>
        <pc:spChg chg="add del mod">
          <ac:chgData name="Harriet Turner" userId="35d35eb4-5a30-4c6e-90c4-7e76efba73f5" providerId="ADAL" clId="{C3676740-4193-4459-A980-F627F35AB1BA}" dt="2023-01-19T17:37:36.520" v="4658" actId="478"/>
          <ac:spMkLst>
            <pc:docMk/>
            <pc:sldMk cId="2684679188" sldId="283"/>
            <ac:spMk id="19" creationId="{CB2C3688-C4D2-5CDB-467A-AA086A2EC964}"/>
          </ac:spMkLst>
        </pc:spChg>
        <pc:spChg chg="add mod">
          <ac:chgData name="Harriet Turner" userId="35d35eb4-5a30-4c6e-90c4-7e76efba73f5" providerId="ADAL" clId="{C3676740-4193-4459-A980-F627F35AB1BA}" dt="2023-01-20T14:16:48.938" v="5341" actId="5793"/>
          <ac:spMkLst>
            <pc:docMk/>
            <pc:sldMk cId="2684679188" sldId="283"/>
            <ac:spMk id="20" creationId="{0B1E83A3-677F-4394-E903-5D655F6C5031}"/>
          </ac:spMkLst>
        </pc:spChg>
        <pc:spChg chg="mod">
          <ac:chgData name="Harriet Turner" userId="35d35eb4-5a30-4c6e-90c4-7e76efba73f5" providerId="ADAL" clId="{C3676740-4193-4459-A980-F627F35AB1BA}" dt="2023-01-20T11:28:00.236" v="5012"/>
          <ac:spMkLst>
            <pc:docMk/>
            <pc:sldMk cId="2684679188" sldId="283"/>
            <ac:spMk id="21" creationId="{0985C382-292C-9957-39B5-7C54992A93B9}"/>
          </ac:spMkLst>
        </pc:spChg>
        <pc:spChg chg="del">
          <ac:chgData name="Harriet Turner" userId="35d35eb4-5a30-4c6e-90c4-7e76efba73f5" providerId="ADAL" clId="{C3676740-4193-4459-A980-F627F35AB1BA}" dt="2023-01-19T17:37:36.520" v="4658" actId="478"/>
          <ac:spMkLst>
            <pc:docMk/>
            <pc:sldMk cId="2684679188" sldId="283"/>
            <ac:spMk id="21" creationId="{792588F3-6D5D-DA4E-71C5-44A4A9F3B3AD}"/>
          </ac:spMkLst>
        </pc:spChg>
        <pc:spChg chg="add mod">
          <ac:chgData name="Harriet Turner" userId="35d35eb4-5a30-4c6e-90c4-7e76efba73f5" providerId="ADAL" clId="{C3676740-4193-4459-A980-F627F35AB1BA}" dt="2023-01-19T09:55:05.336" v="2258"/>
          <ac:spMkLst>
            <pc:docMk/>
            <pc:sldMk cId="2684679188" sldId="283"/>
            <ac:spMk id="22" creationId="{87287309-4AB8-F55F-30E1-EEE55289F25C}"/>
          </ac:spMkLst>
        </pc:spChg>
        <pc:spChg chg="add mod">
          <ac:chgData name="Harriet Turner" userId="35d35eb4-5a30-4c6e-90c4-7e76efba73f5" providerId="ADAL" clId="{C3676740-4193-4459-A980-F627F35AB1BA}" dt="2023-01-20T11:28:00.236" v="5012"/>
          <ac:spMkLst>
            <pc:docMk/>
            <pc:sldMk cId="2684679188" sldId="283"/>
            <ac:spMk id="25" creationId="{2C06ED33-4753-1843-0CCE-BB2E6F52F54D}"/>
          </ac:spMkLst>
        </pc:spChg>
        <pc:spChg chg="add del mod">
          <ac:chgData name="Harriet Turner" userId="35d35eb4-5a30-4c6e-90c4-7e76efba73f5" providerId="ADAL" clId="{C3676740-4193-4459-A980-F627F35AB1BA}" dt="2023-01-20T12:29:51.378" v="5086" actId="478"/>
          <ac:spMkLst>
            <pc:docMk/>
            <pc:sldMk cId="2684679188" sldId="283"/>
            <ac:spMk id="26" creationId="{1619D81D-A916-69D0-26F3-FDFB35D32443}"/>
          </ac:spMkLst>
        </pc:spChg>
        <pc:spChg chg="mod">
          <ac:chgData name="Harriet Turner" userId="35d35eb4-5a30-4c6e-90c4-7e76efba73f5" providerId="ADAL" clId="{C3676740-4193-4459-A980-F627F35AB1BA}" dt="2023-01-20T11:47:56.348" v="5017"/>
          <ac:spMkLst>
            <pc:docMk/>
            <pc:sldMk cId="2684679188" sldId="283"/>
            <ac:spMk id="28" creationId="{D1632816-EC4E-45A3-C91E-A3D79DCEA471}"/>
          </ac:spMkLst>
        </pc:spChg>
        <pc:spChg chg="add del mod">
          <ac:chgData name="Harriet Turner" userId="35d35eb4-5a30-4c6e-90c4-7e76efba73f5" providerId="ADAL" clId="{C3676740-4193-4459-A980-F627F35AB1BA}" dt="2023-01-25T09:16:10.705" v="5727" actId="478"/>
          <ac:spMkLst>
            <pc:docMk/>
            <pc:sldMk cId="2684679188" sldId="283"/>
            <ac:spMk id="30" creationId="{CDE232E3-8645-C1C8-9FC6-B530D0C68977}"/>
          </ac:spMkLst>
        </pc:spChg>
        <pc:grpChg chg="add mod">
          <ac:chgData name="Harriet Turner" userId="35d35eb4-5a30-4c6e-90c4-7e76efba73f5" providerId="ADAL" clId="{C3676740-4193-4459-A980-F627F35AB1BA}" dt="2023-01-20T11:20:17.058" v="4944"/>
          <ac:grpSpMkLst>
            <pc:docMk/>
            <pc:sldMk cId="2684679188" sldId="283"/>
            <ac:grpSpMk id="8" creationId="{79EF4F7C-0E7A-FA45-B433-D741C82981EA}"/>
          </ac:grpSpMkLst>
        </pc:grpChg>
        <pc:grpChg chg="del">
          <ac:chgData name="Harriet Turner" userId="35d35eb4-5a30-4c6e-90c4-7e76efba73f5" providerId="ADAL" clId="{C3676740-4193-4459-A980-F627F35AB1BA}" dt="2023-01-19T09:55:32.759" v="2265" actId="478"/>
          <ac:grpSpMkLst>
            <pc:docMk/>
            <pc:sldMk cId="2684679188" sldId="283"/>
            <ac:grpSpMk id="9" creationId="{6478670F-E5FB-4108-2270-C5372D6A8B4B}"/>
          </ac:grpSpMkLst>
        </pc:grpChg>
        <pc:grpChg chg="add del ord">
          <ac:chgData name="Harriet Turner" userId="35d35eb4-5a30-4c6e-90c4-7e76efba73f5" providerId="ADAL" clId="{C3676740-4193-4459-A980-F627F35AB1BA}" dt="2023-01-19T09:58:26.665" v="2299" actId="478"/>
          <ac:grpSpMkLst>
            <pc:docMk/>
            <pc:sldMk cId="2684679188" sldId="283"/>
            <ac:grpSpMk id="14" creationId="{CD50BDC5-C0AC-2506-CD90-82E870A0515A}"/>
          </ac:grpSpMkLst>
        </pc:grpChg>
        <pc:grpChg chg="del">
          <ac:chgData name="Harriet Turner" userId="35d35eb4-5a30-4c6e-90c4-7e76efba73f5" providerId="ADAL" clId="{C3676740-4193-4459-A980-F627F35AB1BA}" dt="2023-01-19T17:37:36.520" v="4658" actId="478"/>
          <ac:grpSpMkLst>
            <pc:docMk/>
            <pc:sldMk cId="2684679188" sldId="283"/>
            <ac:grpSpMk id="18" creationId="{DA8B69F6-7A74-C6DC-54DF-0C6B77A1A31A}"/>
          </ac:grpSpMkLst>
        </pc:grpChg>
        <pc:grpChg chg="add mod">
          <ac:chgData name="Harriet Turner" userId="35d35eb4-5a30-4c6e-90c4-7e76efba73f5" providerId="ADAL" clId="{C3676740-4193-4459-A980-F627F35AB1BA}" dt="2023-01-20T11:28:00.236" v="5012"/>
          <ac:grpSpMkLst>
            <pc:docMk/>
            <pc:sldMk cId="2684679188" sldId="283"/>
            <ac:grpSpMk id="19" creationId="{AEE780EA-344D-F8AC-CD63-AEDF02A07429}"/>
          </ac:grpSpMkLst>
        </pc:grpChg>
        <pc:grpChg chg="add mod">
          <ac:chgData name="Harriet Turner" userId="35d35eb4-5a30-4c6e-90c4-7e76efba73f5" providerId="ADAL" clId="{C3676740-4193-4459-A980-F627F35AB1BA}" dt="2023-01-20T11:47:56.348" v="5017"/>
          <ac:grpSpMkLst>
            <pc:docMk/>
            <pc:sldMk cId="2684679188" sldId="283"/>
            <ac:grpSpMk id="27" creationId="{8B29A478-34D5-52F3-FD3F-9496EE66CCB3}"/>
          </ac:grpSpMkLst>
        </pc:grpChg>
        <pc:picChg chg="add mod">
          <ac:chgData name="Harriet Turner" userId="35d35eb4-5a30-4c6e-90c4-7e76efba73f5" providerId="ADAL" clId="{C3676740-4193-4459-A980-F627F35AB1BA}" dt="2023-01-20T11:16:15.452" v="4882" actId="11530"/>
          <ac:picMkLst>
            <pc:docMk/>
            <pc:sldMk cId="2684679188" sldId="283"/>
            <ac:picMk id="2" creationId="{4411F635-7B2D-A452-D6A5-7CBCA5AF6A2F}"/>
          </ac:picMkLst>
        </pc:picChg>
        <pc:picChg chg="add del mod">
          <ac:chgData name="Harriet Turner" userId="35d35eb4-5a30-4c6e-90c4-7e76efba73f5" providerId="ADAL" clId="{C3676740-4193-4459-A980-F627F35AB1BA}" dt="2023-01-19T11:37:36.475" v="2313" actId="478"/>
          <ac:picMkLst>
            <pc:docMk/>
            <pc:sldMk cId="2684679188" sldId="283"/>
            <ac:picMk id="3" creationId="{68B37CD0-33C3-76F5-8917-31333DFAE858}"/>
          </ac:picMkLst>
        </pc:picChg>
        <pc:picChg chg="add del mod ord modCrop">
          <ac:chgData name="Harriet Turner" userId="35d35eb4-5a30-4c6e-90c4-7e76efba73f5" providerId="ADAL" clId="{C3676740-4193-4459-A980-F627F35AB1BA}" dt="2023-01-19T17:37:36.520" v="4658" actId="478"/>
          <ac:picMkLst>
            <pc:docMk/>
            <pc:sldMk cId="2684679188" sldId="283"/>
            <ac:picMk id="4" creationId="{6628BDD5-12C2-E219-0A6A-34CDFF150260}"/>
          </ac:picMkLst>
        </pc:picChg>
        <pc:picChg chg="add del mod modCrop">
          <ac:chgData name="Harriet Turner" userId="35d35eb4-5a30-4c6e-90c4-7e76efba73f5" providerId="ADAL" clId="{C3676740-4193-4459-A980-F627F35AB1BA}" dt="2023-01-20T11:22:15.855" v="4963" actId="478"/>
          <ac:picMkLst>
            <pc:docMk/>
            <pc:sldMk cId="2684679188" sldId="283"/>
            <ac:picMk id="4" creationId="{F3A3ACD7-3A41-1EAF-A17F-1DE774FFBD93}"/>
          </ac:picMkLst>
        </pc:picChg>
        <pc:picChg chg="add del mod ord">
          <ac:chgData name="Harriet Turner" userId="35d35eb4-5a30-4c6e-90c4-7e76efba73f5" providerId="ADAL" clId="{C3676740-4193-4459-A980-F627F35AB1BA}" dt="2023-01-19T17:37:36.520" v="4658" actId="478"/>
          <ac:picMkLst>
            <pc:docMk/>
            <pc:sldMk cId="2684679188" sldId="283"/>
            <ac:picMk id="5" creationId="{F3B97119-B9B3-74FF-F87F-6D78D682B7F8}"/>
          </ac:picMkLst>
        </pc:picChg>
        <pc:picChg chg="mod">
          <ac:chgData name="Harriet Turner" userId="35d35eb4-5a30-4c6e-90c4-7e76efba73f5" providerId="ADAL" clId="{C3676740-4193-4459-A980-F627F35AB1BA}" dt="2023-01-20T11:20:17.058" v="4944"/>
          <ac:picMkLst>
            <pc:docMk/>
            <pc:sldMk cId="2684679188" sldId="283"/>
            <ac:picMk id="10" creationId="{B7BDF5A5-41C4-85DB-54A7-DBD918C9D37F}"/>
          </ac:picMkLst>
        </pc:picChg>
        <pc:picChg chg="add mod">
          <ac:chgData name="Harriet Turner" userId="35d35eb4-5a30-4c6e-90c4-7e76efba73f5" providerId="ADAL" clId="{C3676740-4193-4459-A980-F627F35AB1BA}" dt="2023-01-20T11:20:17.058" v="4944"/>
          <ac:picMkLst>
            <pc:docMk/>
            <pc:sldMk cId="2684679188" sldId="283"/>
            <ac:picMk id="11" creationId="{84502B43-8E0D-A74E-BF63-C0B704CC89E2}"/>
          </ac:picMkLst>
        </pc:picChg>
        <pc:picChg chg="del">
          <ac:chgData name="Harriet Turner" userId="35d35eb4-5a30-4c6e-90c4-7e76efba73f5" providerId="ADAL" clId="{C3676740-4193-4459-A980-F627F35AB1BA}" dt="2023-01-19T17:37:36.520" v="4658" actId="478"/>
          <ac:picMkLst>
            <pc:docMk/>
            <pc:sldMk cId="2684679188" sldId="283"/>
            <ac:picMk id="15" creationId="{7CBB1229-DCC0-FEA9-C540-3C0568592BFA}"/>
          </ac:picMkLst>
        </pc:picChg>
        <pc:picChg chg="add mod">
          <ac:chgData name="Harriet Turner" userId="35d35eb4-5a30-4c6e-90c4-7e76efba73f5" providerId="ADAL" clId="{C3676740-4193-4459-A980-F627F35AB1BA}" dt="2023-01-25T09:16:13.997" v="5729" actId="1076"/>
          <ac:picMkLst>
            <pc:docMk/>
            <pc:sldMk cId="2684679188" sldId="283"/>
            <ac:picMk id="15" creationId="{CF49499A-482C-C099-7FD0-944DC5C98BD8}"/>
          </ac:picMkLst>
        </pc:picChg>
        <pc:picChg chg="del">
          <ac:chgData name="Harriet Turner" userId="35d35eb4-5a30-4c6e-90c4-7e76efba73f5" providerId="ADAL" clId="{C3676740-4193-4459-A980-F627F35AB1BA}" dt="2023-01-19T17:37:36.520" v="4658" actId="478"/>
          <ac:picMkLst>
            <pc:docMk/>
            <pc:sldMk cId="2684679188" sldId="283"/>
            <ac:picMk id="23" creationId="{D3B54AB4-F530-9047-6F9E-6AC76B67D306}"/>
          </ac:picMkLst>
        </pc:picChg>
        <pc:picChg chg="mod">
          <ac:chgData name="Harriet Turner" userId="35d35eb4-5a30-4c6e-90c4-7e76efba73f5" providerId="ADAL" clId="{C3676740-4193-4459-A980-F627F35AB1BA}" dt="2023-01-20T11:28:00.236" v="5012"/>
          <ac:picMkLst>
            <pc:docMk/>
            <pc:sldMk cId="2684679188" sldId="283"/>
            <ac:picMk id="23" creationId="{E4A56F6E-DBE6-CEFE-3B81-5E626DAA8ECD}"/>
          </ac:picMkLst>
        </pc:picChg>
        <pc:picChg chg="add mod ord">
          <ac:chgData name="Harriet Turner" userId="35d35eb4-5a30-4c6e-90c4-7e76efba73f5" providerId="ADAL" clId="{C3676740-4193-4459-A980-F627F35AB1BA}" dt="2023-01-25T09:06:57.936" v="5667" actId="170"/>
          <ac:picMkLst>
            <pc:docMk/>
            <pc:sldMk cId="2684679188" sldId="283"/>
            <ac:picMk id="24" creationId="{11B3E4E2-5B56-EED2-4969-FBB1BCD9B9FE}"/>
          </ac:picMkLst>
        </pc:picChg>
        <pc:picChg chg="add del mod ord">
          <ac:chgData name="Harriet Turner" userId="35d35eb4-5a30-4c6e-90c4-7e76efba73f5" providerId="ADAL" clId="{C3676740-4193-4459-A980-F627F35AB1BA}" dt="2023-01-19T11:41:22.277" v="2343" actId="478"/>
          <ac:picMkLst>
            <pc:docMk/>
            <pc:sldMk cId="2684679188" sldId="283"/>
            <ac:picMk id="24" creationId="{68F406A4-BFF4-9716-8733-F4CB9D3E422F}"/>
          </ac:picMkLst>
        </pc:picChg>
        <pc:picChg chg="mod">
          <ac:chgData name="Harriet Turner" userId="35d35eb4-5a30-4c6e-90c4-7e76efba73f5" providerId="ADAL" clId="{C3676740-4193-4459-A980-F627F35AB1BA}" dt="2023-01-20T11:47:56.348" v="5017"/>
          <ac:picMkLst>
            <pc:docMk/>
            <pc:sldMk cId="2684679188" sldId="283"/>
            <ac:picMk id="29" creationId="{569D47A0-EFC4-46D4-16D7-5D0894649D0C}"/>
          </ac:picMkLst>
        </pc:picChg>
      </pc:sldChg>
      <pc:sldChg chg="addSp delSp modSp add mod">
        <pc:chgData name="Harriet Turner" userId="35d35eb4-5a30-4c6e-90c4-7e76efba73f5" providerId="ADAL" clId="{C3676740-4193-4459-A980-F627F35AB1BA}" dt="2023-01-19T11:50:05.295" v="2368" actId="208"/>
        <pc:sldMkLst>
          <pc:docMk/>
          <pc:sldMk cId="132179500" sldId="284"/>
        </pc:sldMkLst>
        <pc:spChg chg="del">
          <ac:chgData name="Harriet Turner" userId="35d35eb4-5a30-4c6e-90c4-7e76efba73f5" providerId="ADAL" clId="{C3676740-4193-4459-A980-F627F35AB1BA}" dt="2023-01-19T11:48:32.407" v="2346" actId="478"/>
          <ac:spMkLst>
            <pc:docMk/>
            <pc:sldMk cId="132179500" sldId="284"/>
            <ac:spMk id="5" creationId="{F68180F9-C899-1736-1201-03A883231195}"/>
          </ac:spMkLst>
        </pc:spChg>
        <pc:spChg chg="add mod">
          <ac:chgData name="Harriet Turner" userId="35d35eb4-5a30-4c6e-90c4-7e76efba73f5" providerId="ADAL" clId="{C3676740-4193-4459-A980-F627F35AB1BA}" dt="2023-01-19T11:50:02.831" v="2367" actId="208"/>
          <ac:spMkLst>
            <pc:docMk/>
            <pc:sldMk cId="132179500" sldId="284"/>
            <ac:spMk id="36" creationId="{B3B0B8B8-333A-816E-075D-8892875E9C44}"/>
          </ac:spMkLst>
        </pc:spChg>
        <pc:spChg chg="add mod">
          <ac:chgData name="Harriet Turner" userId="35d35eb4-5a30-4c6e-90c4-7e76efba73f5" providerId="ADAL" clId="{C3676740-4193-4459-A980-F627F35AB1BA}" dt="2023-01-19T11:50:05.295" v="2368" actId="208"/>
          <ac:spMkLst>
            <pc:docMk/>
            <pc:sldMk cId="132179500" sldId="284"/>
            <ac:spMk id="37" creationId="{2FE33E56-871B-0523-B111-428004C737FB}"/>
          </ac:spMkLst>
        </pc:spChg>
        <pc:cxnChg chg="del">
          <ac:chgData name="Harriet Turner" userId="35d35eb4-5a30-4c6e-90c4-7e76efba73f5" providerId="ADAL" clId="{C3676740-4193-4459-A980-F627F35AB1BA}" dt="2023-01-19T11:48:33.279" v="2347" actId="478"/>
          <ac:cxnSpMkLst>
            <pc:docMk/>
            <pc:sldMk cId="132179500" sldId="284"/>
            <ac:cxnSpMk id="8" creationId="{DA2A9467-9BA1-9D7D-DD52-85CA0FC502A3}"/>
          </ac:cxnSpMkLst>
        </pc:cxnChg>
      </pc:sldChg>
      <pc:sldChg chg="addSp delSp modSp add del mod">
        <pc:chgData name="Harriet Turner" userId="35d35eb4-5a30-4c6e-90c4-7e76efba73f5" providerId="ADAL" clId="{C3676740-4193-4459-A980-F627F35AB1BA}" dt="2023-01-19T12:55:30.730" v="2507" actId="47"/>
        <pc:sldMkLst>
          <pc:docMk/>
          <pc:sldMk cId="843909008" sldId="285"/>
        </pc:sldMkLst>
        <pc:spChg chg="mod">
          <ac:chgData name="Harriet Turner" userId="35d35eb4-5a30-4c6e-90c4-7e76efba73f5" providerId="ADAL" clId="{C3676740-4193-4459-A980-F627F35AB1BA}" dt="2023-01-19T11:50:40.755" v="2401" actId="20577"/>
          <ac:spMkLst>
            <pc:docMk/>
            <pc:sldMk cId="843909008" sldId="285"/>
            <ac:spMk id="2" creationId="{71E2C44B-34E8-4292-27FE-81076560CBC4}"/>
          </ac:spMkLst>
        </pc:spChg>
        <pc:spChg chg="add mod">
          <ac:chgData name="Harriet Turner" userId="35d35eb4-5a30-4c6e-90c4-7e76efba73f5" providerId="ADAL" clId="{C3676740-4193-4459-A980-F627F35AB1BA}" dt="2023-01-19T12:49:26.439" v="2427" actId="120"/>
          <ac:spMkLst>
            <pc:docMk/>
            <pc:sldMk cId="843909008" sldId="285"/>
            <ac:spMk id="5" creationId="{A4A195E1-D216-1BC7-54BF-7F54529A03DA}"/>
          </ac:spMkLst>
        </pc:spChg>
        <pc:spChg chg="add mod">
          <ac:chgData name="Harriet Turner" userId="35d35eb4-5a30-4c6e-90c4-7e76efba73f5" providerId="ADAL" clId="{C3676740-4193-4459-A980-F627F35AB1BA}" dt="2023-01-19T12:50:23.154" v="2451" actId="20577"/>
          <ac:spMkLst>
            <pc:docMk/>
            <pc:sldMk cId="843909008" sldId="285"/>
            <ac:spMk id="8" creationId="{B4CAD2AB-A3C4-995E-68EA-435FEA1D6BF7}"/>
          </ac:spMkLst>
        </pc:spChg>
        <pc:spChg chg="del">
          <ac:chgData name="Harriet Turner" userId="35d35eb4-5a30-4c6e-90c4-7e76efba73f5" providerId="ADAL" clId="{C3676740-4193-4459-A980-F627F35AB1BA}" dt="2023-01-19T12:48:09.352" v="2409" actId="478"/>
          <ac:spMkLst>
            <pc:docMk/>
            <pc:sldMk cId="843909008" sldId="285"/>
            <ac:spMk id="24" creationId="{3B4840FF-6AE2-A545-7EFD-010639E098DC}"/>
          </ac:spMkLst>
        </pc:spChg>
        <pc:spChg chg="del">
          <ac:chgData name="Harriet Turner" userId="35d35eb4-5a30-4c6e-90c4-7e76efba73f5" providerId="ADAL" clId="{C3676740-4193-4459-A980-F627F35AB1BA}" dt="2023-01-19T12:48:14.523" v="2410" actId="478"/>
          <ac:spMkLst>
            <pc:docMk/>
            <pc:sldMk cId="843909008" sldId="285"/>
            <ac:spMk id="32" creationId="{2BB4C189-D764-92D8-AE60-5ABFA551C52E}"/>
          </ac:spMkLst>
        </pc:spChg>
        <pc:spChg chg="del">
          <ac:chgData name="Harriet Turner" userId="35d35eb4-5a30-4c6e-90c4-7e76efba73f5" providerId="ADAL" clId="{C3676740-4193-4459-A980-F627F35AB1BA}" dt="2023-01-19T12:48:14.523" v="2410" actId="478"/>
          <ac:spMkLst>
            <pc:docMk/>
            <pc:sldMk cId="843909008" sldId="285"/>
            <ac:spMk id="33" creationId="{AFACDE66-5EEC-B1AC-7FD0-20F9D37A1E53}"/>
          </ac:spMkLst>
        </pc:spChg>
        <pc:spChg chg="del">
          <ac:chgData name="Harriet Turner" userId="35d35eb4-5a30-4c6e-90c4-7e76efba73f5" providerId="ADAL" clId="{C3676740-4193-4459-A980-F627F35AB1BA}" dt="2023-01-19T12:48:14.523" v="2410" actId="478"/>
          <ac:spMkLst>
            <pc:docMk/>
            <pc:sldMk cId="843909008" sldId="285"/>
            <ac:spMk id="34" creationId="{00C9C5A9-2366-20DB-F2D3-C12C3C06D420}"/>
          </ac:spMkLst>
        </pc:spChg>
        <pc:spChg chg="del">
          <ac:chgData name="Harriet Turner" userId="35d35eb4-5a30-4c6e-90c4-7e76efba73f5" providerId="ADAL" clId="{C3676740-4193-4459-A980-F627F35AB1BA}" dt="2023-01-19T12:48:14.523" v="2410" actId="478"/>
          <ac:spMkLst>
            <pc:docMk/>
            <pc:sldMk cId="843909008" sldId="285"/>
            <ac:spMk id="35" creationId="{5C19162C-568C-4807-6C8E-8F0B38F711BB}"/>
          </ac:spMkLst>
        </pc:spChg>
        <pc:cxnChg chg="del">
          <ac:chgData name="Harriet Turner" userId="35d35eb4-5a30-4c6e-90c4-7e76efba73f5" providerId="ADAL" clId="{C3676740-4193-4459-A980-F627F35AB1BA}" dt="2023-01-19T12:48:14.523" v="2410" actId="478"/>
          <ac:cxnSpMkLst>
            <pc:docMk/>
            <pc:sldMk cId="843909008" sldId="285"/>
            <ac:cxnSpMk id="4" creationId="{B7157D14-CB3B-0C98-4B70-03500E2E8C29}"/>
          </ac:cxnSpMkLst>
        </pc:cxnChg>
        <pc:cxnChg chg="del">
          <ac:chgData name="Harriet Turner" userId="35d35eb4-5a30-4c6e-90c4-7e76efba73f5" providerId="ADAL" clId="{C3676740-4193-4459-A980-F627F35AB1BA}" dt="2023-01-19T12:48:14.523" v="2410" actId="478"/>
          <ac:cxnSpMkLst>
            <pc:docMk/>
            <pc:sldMk cId="843909008" sldId="285"/>
            <ac:cxnSpMk id="25" creationId="{AC3979B8-11B6-5AD0-B494-276728B336CD}"/>
          </ac:cxnSpMkLst>
        </pc:cxnChg>
        <pc:cxnChg chg="del">
          <ac:chgData name="Harriet Turner" userId="35d35eb4-5a30-4c6e-90c4-7e76efba73f5" providerId="ADAL" clId="{C3676740-4193-4459-A980-F627F35AB1BA}" dt="2023-01-19T12:48:14.523" v="2410" actId="478"/>
          <ac:cxnSpMkLst>
            <pc:docMk/>
            <pc:sldMk cId="843909008" sldId="285"/>
            <ac:cxnSpMk id="26" creationId="{B6FB4DDA-7E05-127F-215F-FB1F8298A50B}"/>
          </ac:cxnSpMkLst>
        </pc:cxnChg>
        <pc:cxnChg chg="del">
          <ac:chgData name="Harriet Turner" userId="35d35eb4-5a30-4c6e-90c4-7e76efba73f5" providerId="ADAL" clId="{C3676740-4193-4459-A980-F627F35AB1BA}" dt="2023-01-19T12:48:14.523" v="2410" actId="478"/>
          <ac:cxnSpMkLst>
            <pc:docMk/>
            <pc:sldMk cId="843909008" sldId="285"/>
            <ac:cxnSpMk id="27" creationId="{1AD213CD-E4C5-4888-940F-D09F738CF44C}"/>
          </ac:cxnSpMkLst>
        </pc:cxnChg>
        <pc:cxnChg chg="del">
          <ac:chgData name="Harriet Turner" userId="35d35eb4-5a30-4c6e-90c4-7e76efba73f5" providerId="ADAL" clId="{C3676740-4193-4459-A980-F627F35AB1BA}" dt="2023-01-19T12:48:14.523" v="2410" actId="478"/>
          <ac:cxnSpMkLst>
            <pc:docMk/>
            <pc:sldMk cId="843909008" sldId="285"/>
            <ac:cxnSpMk id="28" creationId="{A9FC27DD-2D27-4595-282C-8B0781C0CBB9}"/>
          </ac:cxnSpMkLst>
        </pc:cxnChg>
        <pc:cxnChg chg="del">
          <ac:chgData name="Harriet Turner" userId="35d35eb4-5a30-4c6e-90c4-7e76efba73f5" providerId="ADAL" clId="{C3676740-4193-4459-A980-F627F35AB1BA}" dt="2023-01-19T12:48:14.523" v="2410" actId="478"/>
          <ac:cxnSpMkLst>
            <pc:docMk/>
            <pc:sldMk cId="843909008" sldId="285"/>
            <ac:cxnSpMk id="29" creationId="{4D354C21-8D6A-5B0B-2F98-DBD4219F6C3A}"/>
          </ac:cxnSpMkLst>
        </pc:cxnChg>
        <pc:cxnChg chg="del">
          <ac:chgData name="Harriet Turner" userId="35d35eb4-5a30-4c6e-90c4-7e76efba73f5" providerId="ADAL" clId="{C3676740-4193-4459-A980-F627F35AB1BA}" dt="2023-01-19T12:48:14.523" v="2410" actId="478"/>
          <ac:cxnSpMkLst>
            <pc:docMk/>
            <pc:sldMk cId="843909008" sldId="285"/>
            <ac:cxnSpMk id="30" creationId="{81213151-9716-C94B-E068-34FCDFEF1991}"/>
          </ac:cxnSpMkLst>
        </pc:cxnChg>
        <pc:cxnChg chg="del">
          <ac:chgData name="Harriet Turner" userId="35d35eb4-5a30-4c6e-90c4-7e76efba73f5" providerId="ADAL" clId="{C3676740-4193-4459-A980-F627F35AB1BA}" dt="2023-01-19T12:48:14.523" v="2410" actId="478"/>
          <ac:cxnSpMkLst>
            <pc:docMk/>
            <pc:sldMk cId="843909008" sldId="285"/>
            <ac:cxnSpMk id="31" creationId="{1312BD41-1B6D-FDB2-36DC-020E38EBCDD2}"/>
          </ac:cxnSpMkLst>
        </pc:cxnChg>
        <pc:cxnChg chg="add mod">
          <ac:chgData name="Harriet Turner" userId="35d35eb4-5a30-4c6e-90c4-7e76efba73f5" providerId="ADAL" clId="{C3676740-4193-4459-A980-F627F35AB1BA}" dt="2023-01-19T12:50:14.027" v="2448" actId="1035"/>
          <ac:cxnSpMkLst>
            <pc:docMk/>
            <pc:sldMk cId="843909008" sldId="285"/>
            <ac:cxnSpMk id="39" creationId="{C1023A9C-AADD-F113-58C4-7C60EA5AF439}"/>
          </ac:cxnSpMkLst>
        </pc:cxnChg>
      </pc:sldChg>
      <pc:sldChg chg="delSp add mod">
        <pc:chgData name="Harriet Turner" userId="35d35eb4-5a30-4c6e-90c4-7e76efba73f5" providerId="ADAL" clId="{C3676740-4193-4459-A980-F627F35AB1BA}" dt="2023-01-19T11:54:01.115" v="2405" actId="478"/>
        <pc:sldMkLst>
          <pc:docMk/>
          <pc:sldMk cId="1085293011" sldId="286"/>
        </pc:sldMkLst>
        <pc:spChg chg="del">
          <ac:chgData name="Harriet Turner" userId="35d35eb4-5a30-4c6e-90c4-7e76efba73f5" providerId="ADAL" clId="{C3676740-4193-4459-A980-F627F35AB1BA}" dt="2023-01-19T11:54:00.175" v="2404" actId="478"/>
          <ac:spMkLst>
            <pc:docMk/>
            <pc:sldMk cId="1085293011" sldId="286"/>
            <ac:spMk id="19" creationId="{A0C6D028-0806-3539-A776-A189E57710E2}"/>
          </ac:spMkLst>
        </pc:spChg>
        <pc:spChg chg="del">
          <ac:chgData name="Harriet Turner" userId="35d35eb4-5a30-4c6e-90c4-7e76efba73f5" providerId="ADAL" clId="{C3676740-4193-4459-A980-F627F35AB1BA}" dt="2023-01-19T11:54:01.115" v="2405" actId="478"/>
          <ac:spMkLst>
            <pc:docMk/>
            <pc:sldMk cId="1085293011" sldId="286"/>
            <ac:spMk id="20" creationId="{5DA98715-DEED-80E4-6191-20FD3A457FF2}"/>
          </ac:spMkLst>
        </pc:spChg>
      </pc:sldChg>
      <pc:sldChg chg="delSp add mod">
        <pc:chgData name="Harriet Turner" userId="35d35eb4-5a30-4c6e-90c4-7e76efba73f5" providerId="ADAL" clId="{C3676740-4193-4459-A980-F627F35AB1BA}" dt="2023-01-19T11:54:03.118" v="2406" actId="478"/>
        <pc:sldMkLst>
          <pc:docMk/>
          <pc:sldMk cId="3671726564" sldId="287"/>
        </pc:sldMkLst>
        <pc:spChg chg="del">
          <ac:chgData name="Harriet Turner" userId="35d35eb4-5a30-4c6e-90c4-7e76efba73f5" providerId="ADAL" clId="{C3676740-4193-4459-A980-F627F35AB1BA}" dt="2023-01-19T11:54:03.118" v="2406" actId="478"/>
          <ac:spMkLst>
            <pc:docMk/>
            <pc:sldMk cId="3671726564" sldId="287"/>
            <ac:spMk id="20" creationId="{5DA98715-DEED-80E4-6191-20FD3A457FF2}"/>
          </ac:spMkLst>
        </pc:spChg>
      </pc:sldChg>
      <pc:sldChg chg="delSp add mod ord">
        <pc:chgData name="Harriet Turner" userId="35d35eb4-5a30-4c6e-90c4-7e76efba73f5" providerId="ADAL" clId="{C3676740-4193-4459-A980-F627F35AB1BA}" dt="2023-01-19T12:53:44.560" v="2475" actId="478"/>
        <pc:sldMkLst>
          <pc:docMk/>
          <pc:sldMk cId="3487557503" sldId="288"/>
        </pc:sldMkLst>
        <pc:spChg chg="del">
          <ac:chgData name="Harriet Turner" userId="35d35eb4-5a30-4c6e-90c4-7e76efba73f5" providerId="ADAL" clId="{C3676740-4193-4459-A980-F627F35AB1BA}" dt="2023-01-19T12:51:01.090" v="2455" actId="478"/>
          <ac:spMkLst>
            <pc:docMk/>
            <pc:sldMk cId="3487557503" sldId="288"/>
            <ac:spMk id="5" creationId="{A4A195E1-D216-1BC7-54BF-7F54529A03DA}"/>
          </ac:spMkLst>
        </pc:spChg>
        <pc:spChg chg="del">
          <ac:chgData name="Harriet Turner" userId="35d35eb4-5a30-4c6e-90c4-7e76efba73f5" providerId="ADAL" clId="{C3676740-4193-4459-A980-F627F35AB1BA}" dt="2023-01-19T12:51:03.802" v="2457" actId="478"/>
          <ac:spMkLst>
            <pc:docMk/>
            <pc:sldMk cId="3487557503" sldId="288"/>
            <ac:spMk id="8" creationId="{B4CAD2AB-A3C4-995E-68EA-435FEA1D6BF7}"/>
          </ac:spMkLst>
        </pc:spChg>
        <pc:cxnChg chg="del">
          <ac:chgData name="Harriet Turner" userId="35d35eb4-5a30-4c6e-90c4-7e76efba73f5" providerId="ADAL" clId="{C3676740-4193-4459-A980-F627F35AB1BA}" dt="2023-01-19T12:53:43.850" v="2474" actId="478"/>
          <ac:cxnSpMkLst>
            <pc:docMk/>
            <pc:sldMk cId="3487557503" sldId="288"/>
            <ac:cxnSpMk id="22" creationId="{D5983A46-2DDE-C031-4AB5-F881E01391C9}"/>
          </ac:cxnSpMkLst>
        </pc:cxnChg>
        <pc:cxnChg chg="del">
          <ac:chgData name="Harriet Turner" userId="35d35eb4-5a30-4c6e-90c4-7e76efba73f5" providerId="ADAL" clId="{C3676740-4193-4459-A980-F627F35AB1BA}" dt="2023-01-19T12:53:44.560" v="2475" actId="478"/>
          <ac:cxnSpMkLst>
            <pc:docMk/>
            <pc:sldMk cId="3487557503" sldId="288"/>
            <ac:cxnSpMk id="23" creationId="{4AF7332F-98ED-6D4B-47C0-A1560D2032A5}"/>
          </ac:cxnSpMkLst>
        </pc:cxnChg>
        <pc:cxnChg chg="del">
          <ac:chgData name="Harriet Turner" userId="35d35eb4-5a30-4c6e-90c4-7e76efba73f5" providerId="ADAL" clId="{C3676740-4193-4459-A980-F627F35AB1BA}" dt="2023-01-19T12:51:02.250" v="2456" actId="478"/>
          <ac:cxnSpMkLst>
            <pc:docMk/>
            <pc:sldMk cId="3487557503" sldId="288"/>
            <ac:cxnSpMk id="39" creationId="{C1023A9C-AADD-F113-58C4-7C60EA5AF439}"/>
          </ac:cxnSpMkLst>
        </pc:cxnChg>
      </pc:sldChg>
      <pc:sldChg chg="delSp add del mod">
        <pc:chgData name="Harriet Turner" userId="35d35eb4-5a30-4c6e-90c4-7e76efba73f5" providerId="ADAL" clId="{C3676740-4193-4459-A980-F627F35AB1BA}" dt="2023-01-19T12:55:30.730" v="2507" actId="47"/>
        <pc:sldMkLst>
          <pc:docMk/>
          <pc:sldMk cId="1194972455" sldId="289"/>
        </pc:sldMkLst>
        <pc:spChg chg="del">
          <ac:chgData name="Harriet Turner" userId="35d35eb4-5a30-4c6e-90c4-7e76efba73f5" providerId="ADAL" clId="{C3676740-4193-4459-A980-F627F35AB1BA}" dt="2023-01-19T12:51:12.154" v="2460" actId="478"/>
          <ac:spMkLst>
            <pc:docMk/>
            <pc:sldMk cId="1194972455" sldId="289"/>
            <ac:spMk id="8" creationId="{B4CAD2AB-A3C4-995E-68EA-435FEA1D6BF7}"/>
          </ac:spMkLst>
        </pc:spChg>
        <pc:cxnChg chg="del">
          <ac:chgData name="Harriet Turner" userId="35d35eb4-5a30-4c6e-90c4-7e76efba73f5" providerId="ADAL" clId="{C3676740-4193-4459-A980-F627F35AB1BA}" dt="2023-01-19T12:51:08.522" v="2459" actId="478"/>
          <ac:cxnSpMkLst>
            <pc:docMk/>
            <pc:sldMk cId="1194972455" sldId="289"/>
            <ac:cxnSpMk id="39" creationId="{C1023A9C-AADD-F113-58C4-7C60EA5AF439}"/>
          </ac:cxnSpMkLst>
        </pc:cxnChg>
      </pc:sldChg>
      <pc:sldChg chg="add del">
        <pc:chgData name="Harriet Turner" userId="35d35eb4-5a30-4c6e-90c4-7e76efba73f5" providerId="ADAL" clId="{C3676740-4193-4459-A980-F627F35AB1BA}" dt="2023-01-19T12:55:30.730" v="2507" actId="47"/>
        <pc:sldMkLst>
          <pc:docMk/>
          <pc:sldMk cId="1182040899" sldId="290"/>
        </pc:sldMkLst>
      </pc:sldChg>
      <pc:sldChg chg="add del">
        <pc:chgData name="Harriet Turner" userId="35d35eb4-5a30-4c6e-90c4-7e76efba73f5" providerId="ADAL" clId="{C3676740-4193-4459-A980-F627F35AB1BA}" dt="2023-01-19T12:51:33.780" v="2464" actId="47"/>
        <pc:sldMkLst>
          <pc:docMk/>
          <pc:sldMk cId="2021204192" sldId="290"/>
        </pc:sldMkLst>
      </pc:sldChg>
      <pc:sldChg chg="add del">
        <pc:chgData name="Harriet Turner" userId="35d35eb4-5a30-4c6e-90c4-7e76efba73f5" providerId="ADAL" clId="{C3676740-4193-4459-A980-F627F35AB1BA}" dt="2023-01-19T12:51:16.297" v="2462"/>
        <pc:sldMkLst>
          <pc:docMk/>
          <pc:sldMk cId="3773048406" sldId="290"/>
        </pc:sldMkLst>
      </pc:sldChg>
      <pc:sldChg chg="addSp delSp modSp add del mod">
        <pc:chgData name="Harriet Turner" userId="35d35eb4-5a30-4c6e-90c4-7e76efba73f5" providerId="ADAL" clId="{C3676740-4193-4459-A980-F627F35AB1BA}" dt="2023-01-19T12:55:30.730" v="2507" actId="47"/>
        <pc:sldMkLst>
          <pc:docMk/>
          <pc:sldMk cId="433667083" sldId="291"/>
        </pc:sldMkLst>
        <pc:cxnChg chg="add del mod">
          <ac:chgData name="Harriet Turner" userId="35d35eb4-5a30-4c6e-90c4-7e76efba73f5" providerId="ADAL" clId="{C3676740-4193-4459-A980-F627F35AB1BA}" dt="2023-01-19T12:53:31.771" v="2473" actId="478"/>
          <ac:cxnSpMkLst>
            <pc:docMk/>
            <pc:sldMk cId="433667083" sldId="291"/>
            <ac:cxnSpMk id="24" creationId="{00BCB5DB-5FE7-251F-594B-D1FD19562E8C}"/>
          </ac:cxnSpMkLst>
        </pc:cxnChg>
      </pc:sldChg>
      <pc:sldChg chg="addSp modSp add mod">
        <pc:chgData name="Harriet Turner" userId="35d35eb4-5a30-4c6e-90c4-7e76efba73f5" providerId="ADAL" clId="{C3676740-4193-4459-A980-F627F35AB1BA}" dt="2023-01-19T12:54:46.851" v="2498" actId="1037"/>
        <pc:sldMkLst>
          <pc:docMk/>
          <pc:sldMk cId="827383250" sldId="292"/>
        </pc:sldMkLst>
        <pc:spChg chg="add mod">
          <ac:chgData name="Harriet Turner" userId="35d35eb4-5a30-4c6e-90c4-7e76efba73f5" providerId="ADAL" clId="{C3676740-4193-4459-A980-F627F35AB1BA}" dt="2023-01-19T12:54:46.851" v="2498" actId="1037"/>
          <ac:spMkLst>
            <pc:docMk/>
            <pc:sldMk cId="827383250" sldId="292"/>
            <ac:spMk id="23" creationId="{8D1C5F67-3E5D-6586-9EBF-3B1DC6DBC54B}"/>
          </ac:spMkLst>
        </pc:spChg>
        <pc:cxnChg chg="add mod">
          <ac:chgData name="Harriet Turner" userId="35d35eb4-5a30-4c6e-90c4-7e76efba73f5" providerId="ADAL" clId="{C3676740-4193-4459-A980-F627F35AB1BA}" dt="2023-01-19T12:54:28.541" v="2493" actId="14100"/>
          <ac:cxnSpMkLst>
            <pc:docMk/>
            <pc:sldMk cId="827383250" sldId="292"/>
            <ac:cxnSpMk id="5" creationId="{76A1389E-E02A-6523-CB3A-CA6CF87C00CD}"/>
          </ac:cxnSpMkLst>
        </pc:cxnChg>
      </pc:sldChg>
      <pc:sldChg chg="addSp delSp modSp add mod">
        <pc:chgData name="Harriet Turner" userId="35d35eb4-5a30-4c6e-90c4-7e76efba73f5" providerId="ADAL" clId="{C3676740-4193-4459-A980-F627F35AB1BA}" dt="2023-01-19T14:18:55.553" v="3391" actId="478"/>
        <pc:sldMkLst>
          <pc:docMk/>
          <pc:sldMk cId="1592172348" sldId="293"/>
        </pc:sldMkLst>
        <pc:spChg chg="add mod">
          <ac:chgData name="Harriet Turner" userId="35d35eb4-5a30-4c6e-90c4-7e76efba73f5" providerId="ADAL" clId="{C3676740-4193-4459-A980-F627F35AB1BA}" dt="2023-01-19T12:55:06.651" v="2506" actId="1036"/>
          <ac:spMkLst>
            <pc:docMk/>
            <pc:sldMk cId="1592172348" sldId="293"/>
            <ac:spMk id="4" creationId="{EAB8E4BC-E066-D410-274D-4B2608310899}"/>
          </ac:spMkLst>
        </pc:spChg>
        <pc:cxnChg chg="add mod">
          <ac:chgData name="Harriet Turner" userId="35d35eb4-5a30-4c6e-90c4-7e76efba73f5" providerId="ADAL" clId="{C3676740-4193-4459-A980-F627F35AB1BA}" dt="2023-01-19T12:55:06.651" v="2506" actId="1036"/>
          <ac:cxnSpMkLst>
            <pc:docMk/>
            <pc:sldMk cId="1592172348" sldId="293"/>
            <ac:cxnSpMk id="8" creationId="{3A6D212B-8601-B25B-CA70-512FB1E731A3}"/>
          </ac:cxnSpMkLst>
        </pc:cxnChg>
        <pc:cxnChg chg="add del mod">
          <ac:chgData name="Harriet Turner" userId="35d35eb4-5a30-4c6e-90c4-7e76efba73f5" providerId="ADAL" clId="{C3676740-4193-4459-A980-F627F35AB1BA}" dt="2023-01-19T14:18:55.553" v="3391" actId="478"/>
          <ac:cxnSpMkLst>
            <pc:docMk/>
            <pc:sldMk cId="1592172348" sldId="293"/>
            <ac:cxnSpMk id="24" creationId="{633AAFAB-234F-531D-06C2-5002602AE5B3}"/>
          </ac:cxnSpMkLst>
        </pc:cxnChg>
      </pc:sldChg>
      <pc:sldChg chg="addSp delSp modSp add mod ord">
        <pc:chgData name="Harriet Turner" userId="35d35eb4-5a30-4c6e-90c4-7e76efba73f5" providerId="ADAL" clId="{C3676740-4193-4459-A980-F627F35AB1BA}" dt="2023-01-19T17:27:28.832" v="4553" actId="208"/>
        <pc:sldMkLst>
          <pc:docMk/>
          <pc:sldMk cId="2194625881" sldId="294"/>
        </pc:sldMkLst>
        <pc:spChg chg="mod">
          <ac:chgData name="Harriet Turner" userId="35d35eb4-5a30-4c6e-90c4-7e76efba73f5" providerId="ADAL" clId="{C3676740-4193-4459-A980-F627F35AB1BA}" dt="2023-01-19T17:27:28.832" v="4553" actId="208"/>
          <ac:spMkLst>
            <pc:docMk/>
            <pc:sldMk cId="2194625881" sldId="294"/>
            <ac:spMk id="6" creationId="{F301D4A2-A238-2547-A611-F7634AF03E82}"/>
          </ac:spMkLst>
        </pc:spChg>
        <pc:spChg chg="del">
          <ac:chgData name="Harriet Turner" userId="35d35eb4-5a30-4c6e-90c4-7e76efba73f5" providerId="ADAL" clId="{C3676740-4193-4459-A980-F627F35AB1BA}" dt="2023-01-19T17:27:23.330" v="4550" actId="478"/>
          <ac:spMkLst>
            <pc:docMk/>
            <pc:sldMk cId="2194625881" sldId="294"/>
            <ac:spMk id="7" creationId="{0B1823F6-6146-9B90-9D7A-A30C3B8FD5C4}"/>
          </ac:spMkLst>
        </pc:spChg>
        <pc:picChg chg="add">
          <ac:chgData name="Harriet Turner" userId="35d35eb4-5a30-4c6e-90c4-7e76efba73f5" providerId="ADAL" clId="{C3676740-4193-4459-A980-F627F35AB1BA}" dt="2023-01-19T17:27:19.331" v="4549"/>
          <ac:picMkLst>
            <pc:docMk/>
            <pc:sldMk cId="2194625881" sldId="294"/>
            <ac:picMk id="1026" creationId="{799489F9-84E0-66DF-98E3-8F97EE631DCB}"/>
          </ac:picMkLst>
        </pc:picChg>
      </pc:sldChg>
      <pc:sldChg chg="modSp add mod">
        <pc:chgData name="Harriet Turner" userId="35d35eb4-5a30-4c6e-90c4-7e76efba73f5" providerId="ADAL" clId="{C3676740-4193-4459-A980-F627F35AB1BA}" dt="2023-02-14T14:36:12.321" v="8753" actId="20577"/>
        <pc:sldMkLst>
          <pc:docMk/>
          <pc:sldMk cId="1242380233" sldId="295"/>
        </pc:sldMkLst>
        <pc:spChg chg="mod">
          <ac:chgData name="Harriet Turner" userId="35d35eb4-5a30-4c6e-90c4-7e76efba73f5" providerId="ADAL" clId="{C3676740-4193-4459-A980-F627F35AB1BA}" dt="2023-01-30T10:54:17.764" v="5910" actId="20577"/>
          <ac:spMkLst>
            <pc:docMk/>
            <pc:sldMk cId="1242380233" sldId="295"/>
            <ac:spMk id="2" creationId="{71E2C44B-34E8-4292-27FE-81076560CBC4}"/>
          </ac:spMkLst>
        </pc:spChg>
        <pc:spChg chg="mod">
          <ac:chgData name="Harriet Turner" userId="35d35eb4-5a30-4c6e-90c4-7e76efba73f5" providerId="ADAL" clId="{C3676740-4193-4459-A980-F627F35AB1BA}" dt="2023-02-14T14:36:12.321" v="8753" actId="20577"/>
          <ac:spMkLst>
            <pc:docMk/>
            <pc:sldMk cId="1242380233" sldId="295"/>
            <ac:spMk id="3" creationId="{5F68ABCC-8051-2E54-9E9B-4243567E9242}"/>
          </ac:spMkLst>
        </pc:spChg>
      </pc:sldChg>
      <pc:sldChg chg="addSp delSp modSp add mod">
        <pc:chgData name="Harriet Turner" userId="35d35eb4-5a30-4c6e-90c4-7e76efba73f5" providerId="ADAL" clId="{C3676740-4193-4459-A980-F627F35AB1BA}" dt="2023-01-30T10:57:37.174" v="6126" actId="1076"/>
        <pc:sldMkLst>
          <pc:docMk/>
          <pc:sldMk cId="1935338298" sldId="296"/>
        </pc:sldMkLst>
        <pc:spChg chg="mod">
          <ac:chgData name="Harriet Turner" userId="35d35eb4-5a30-4c6e-90c4-7e76efba73f5" providerId="ADAL" clId="{C3676740-4193-4459-A980-F627F35AB1BA}" dt="2023-01-30T10:57:11.979" v="6120" actId="20577"/>
          <ac:spMkLst>
            <pc:docMk/>
            <pc:sldMk cId="1935338298" sldId="296"/>
            <ac:spMk id="2" creationId="{71E2C44B-34E8-4292-27FE-81076560CBC4}"/>
          </ac:spMkLst>
        </pc:spChg>
        <pc:spChg chg="del">
          <ac:chgData name="Harriet Turner" userId="35d35eb4-5a30-4c6e-90c4-7e76efba73f5" providerId="ADAL" clId="{C3676740-4193-4459-A980-F627F35AB1BA}" dt="2023-01-30T10:57:15.050" v="6121" actId="478"/>
          <ac:spMkLst>
            <pc:docMk/>
            <pc:sldMk cId="1935338298" sldId="296"/>
            <ac:spMk id="3" creationId="{5F68ABCC-8051-2E54-9E9B-4243567E9242}"/>
          </ac:spMkLst>
        </pc:spChg>
        <pc:spChg chg="add del mod">
          <ac:chgData name="Harriet Turner" userId="35d35eb4-5a30-4c6e-90c4-7e76efba73f5" providerId="ADAL" clId="{C3676740-4193-4459-A980-F627F35AB1BA}" dt="2023-01-30T10:57:18.299" v="6122" actId="478"/>
          <ac:spMkLst>
            <pc:docMk/>
            <pc:sldMk cId="1935338298" sldId="296"/>
            <ac:spMk id="5" creationId="{0EDDAD35-2650-12FB-2D98-122CCC72DBF1}"/>
          </ac:spMkLst>
        </pc:spChg>
        <pc:picChg chg="add mod">
          <ac:chgData name="Harriet Turner" userId="35d35eb4-5a30-4c6e-90c4-7e76efba73f5" providerId="ADAL" clId="{C3676740-4193-4459-A980-F627F35AB1BA}" dt="2023-01-30T10:57:37.174" v="6126" actId="1076"/>
          <ac:picMkLst>
            <pc:docMk/>
            <pc:sldMk cId="1935338298" sldId="296"/>
            <ac:picMk id="8" creationId="{A4B3CF71-0E14-690B-B945-3C17450CB35D}"/>
          </ac:picMkLst>
        </pc:picChg>
      </pc:sldChg>
      <pc:sldChg chg="addSp delSp modSp add mod">
        <pc:chgData name="Harriet Turner" userId="35d35eb4-5a30-4c6e-90c4-7e76efba73f5" providerId="ADAL" clId="{C3676740-4193-4459-A980-F627F35AB1BA}" dt="2023-01-30T10:58:39.608" v="6147" actId="1076"/>
        <pc:sldMkLst>
          <pc:docMk/>
          <pc:sldMk cId="3214376339" sldId="297"/>
        </pc:sldMkLst>
        <pc:spChg chg="mod">
          <ac:chgData name="Harriet Turner" userId="35d35eb4-5a30-4c6e-90c4-7e76efba73f5" providerId="ADAL" clId="{C3676740-4193-4459-A980-F627F35AB1BA}" dt="2023-01-30T10:57:59.951" v="6142" actId="20577"/>
          <ac:spMkLst>
            <pc:docMk/>
            <pc:sldMk cId="3214376339" sldId="297"/>
            <ac:spMk id="2" creationId="{71E2C44B-34E8-4292-27FE-81076560CBC4}"/>
          </ac:spMkLst>
        </pc:spChg>
        <pc:spChg chg="del">
          <ac:chgData name="Harriet Turner" userId="35d35eb4-5a30-4c6e-90c4-7e76efba73f5" providerId="ADAL" clId="{C3676740-4193-4459-A980-F627F35AB1BA}" dt="2023-01-30T10:58:02.356" v="6143" actId="478"/>
          <ac:spMkLst>
            <pc:docMk/>
            <pc:sldMk cId="3214376339" sldId="297"/>
            <ac:spMk id="3" creationId="{5F68ABCC-8051-2E54-9E9B-4243567E9242}"/>
          </ac:spMkLst>
        </pc:spChg>
        <pc:spChg chg="add del mod">
          <ac:chgData name="Harriet Turner" userId="35d35eb4-5a30-4c6e-90c4-7e76efba73f5" providerId="ADAL" clId="{C3676740-4193-4459-A980-F627F35AB1BA}" dt="2023-01-30T10:58:03.463" v="6144" actId="478"/>
          <ac:spMkLst>
            <pc:docMk/>
            <pc:sldMk cId="3214376339" sldId="297"/>
            <ac:spMk id="5" creationId="{3DA01AF4-B052-C546-020E-50F3F12B3181}"/>
          </ac:spMkLst>
        </pc:spChg>
        <pc:picChg chg="add mod">
          <ac:chgData name="Harriet Turner" userId="35d35eb4-5a30-4c6e-90c4-7e76efba73f5" providerId="ADAL" clId="{C3676740-4193-4459-A980-F627F35AB1BA}" dt="2023-01-30T10:58:39.608" v="6147" actId="1076"/>
          <ac:picMkLst>
            <pc:docMk/>
            <pc:sldMk cId="3214376339" sldId="297"/>
            <ac:picMk id="8" creationId="{9AFC37EB-7218-A7CE-3FF0-80C4B8FA1DB7}"/>
          </ac:picMkLst>
        </pc:picChg>
      </pc:sldChg>
      <pc:sldChg chg="addSp delSp modSp add mod">
        <pc:chgData name="Harriet Turner" userId="35d35eb4-5a30-4c6e-90c4-7e76efba73f5" providerId="ADAL" clId="{C3676740-4193-4459-A980-F627F35AB1BA}" dt="2023-01-30T11:28:28.789" v="6191" actId="1076"/>
        <pc:sldMkLst>
          <pc:docMk/>
          <pc:sldMk cId="423087890" sldId="298"/>
        </pc:sldMkLst>
        <pc:spChg chg="mod">
          <ac:chgData name="Harriet Turner" userId="35d35eb4-5a30-4c6e-90c4-7e76efba73f5" providerId="ADAL" clId="{C3676740-4193-4459-A980-F627F35AB1BA}" dt="2023-01-30T11:28:17.098" v="6186" actId="20577"/>
          <ac:spMkLst>
            <pc:docMk/>
            <pc:sldMk cId="423087890" sldId="298"/>
            <ac:spMk id="2" creationId="{71E2C44B-34E8-4292-27FE-81076560CBC4}"/>
          </ac:spMkLst>
        </pc:spChg>
        <pc:spChg chg="del">
          <ac:chgData name="Harriet Turner" userId="35d35eb4-5a30-4c6e-90c4-7e76efba73f5" providerId="ADAL" clId="{C3676740-4193-4459-A980-F627F35AB1BA}" dt="2023-01-30T11:28:19.340" v="6187" actId="478"/>
          <ac:spMkLst>
            <pc:docMk/>
            <pc:sldMk cId="423087890" sldId="298"/>
            <ac:spMk id="3" creationId="{5F68ABCC-8051-2E54-9E9B-4243567E9242}"/>
          </ac:spMkLst>
        </pc:spChg>
        <pc:spChg chg="add del mod">
          <ac:chgData name="Harriet Turner" userId="35d35eb4-5a30-4c6e-90c4-7e76efba73f5" providerId="ADAL" clId="{C3676740-4193-4459-A980-F627F35AB1BA}" dt="2023-01-30T11:28:20.483" v="6188" actId="478"/>
          <ac:spMkLst>
            <pc:docMk/>
            <pc:sldMk cId="423087890" sldId="298"/>
            <ac:spMk id="5" creationId="{6F903558-9C78-CB36-44C8-D4853DED05DE}"/>
          </ac:spMkLst>
        </pc:spChg>
        <pc:picChg chg="add mod">
          <ac:chgData name="Harriet Turner" userId="35d35eb4-5a30-4c6e-90c4-7e76efba73f5" providerId="ADAL" clId="{C3676740-4193-4459-A980-F627F35AB1BA}" dt="2023-01-30T11:28:28.789" v="6191" actId="1076"/>
          <ac:picMkLst>
            <pc:docMk/>
            <pc:sldMk cId="423087890" sldId="298"/>
            <ac:picMk id="8" creationId="{BB7742EC-DCD4-F011-20D4-3990AE164B5F}"/>
          </ac:picMkLst>
        </pc:picChg>
      </pc:sldChg>
      <pc:sldChg chg="modSp add mod ord">
        <pc:chgData name="Harriet Turner" userId="35d35eb4-5a30-4c6e-90c4-7e76efba73f5" providerId="ADAL" clId="{C3676740-4193-4459-A980-F627F35AB1BA}" dt="2023-01-30T11:30:44.504" v="6533" actId="20577"/>
        <pc:sldMkLst>
          <pc:docMk/>
          <pc:sldMk cId="125717295" sldId="299"/>
        </pc:sldMkLst>
        <pc:spChg chg="mod">
          <ac:chgData name="Harriet Turner" userId="35d35eb4-5a30-4c6e-90c4-7e76efba73f5" providerId="ADAL" clId="{C3676740-4193-4459-A980-F627F35AB1BA}" dt="2023-01-30T11:29:04.570" v="6194"/>
          <ac:spMkLst>
            <pc:docMk/>
            <pc:sldMk cId="125717295" sldId="299"/>
            <ac:spMk id="2" creationId="{71E2C44B-34E8-4292-27FE-81076560CBC4}"/>
          </ac:spMkLst>
        </pc:spChg>
        <pc:spChg chg="mod">
          <ac:chgData name="Harriet Turner" userId="35d35eb4-5a30-4c6e-90c4-7e76efba73f5" providerId="ADAL" clId="{C3676740-4193-4459-A980-F627F35AB1BA}" dt="2023-01-30T11:30:44.504" v="6533" actId="20577"/>
          <ac:spMkLst>
            <pc:docMk/>
            <pc:sldMk cId="125717295" sldId="299"/>
            <ac:spMk id="3" creationId="{5F68ABCC-8051-2E54-9E9B-4243567E9242}"/>
          </ac:spMkLst>
        </pc:spChg>
      </pc:sldChg>
      <pc:sldChg chg="addSp delSp modSp add mod">
        <pc:chgData name="Harriet Turner" userId="35d35eb4-5a30-4c6e-90c4-7e76efba73f5" providerId="ADAL" clId="{C3676740-4193-4459-A980-F627F35AB1BA}" dt="2023-01-30T11:31:25.280" v="6554" actId="1076"/>
        <pc:sldMkLst>
          <pc:docMk/>
          <pc:sldMk cId="169998598" sldId="300"/>
        </pc:sldMkLst>
        <pc:spChg chg="mod">
          <ac:chgData name="Harriet Turner" userId="35d35eb4-5a30-4c6e-90c4-7e76efba73f5" providerId="ADAL" clId="{C3676740-4193-4459-A980-F627F35AB1BA}" dt="2023-01-30T11:30:56.025" v="6549" actId="20577"/>
          <ac:spMkLst>
            <pc:docMk/>
            <pc:sldMk cId="169998598" sldId="300"/>
            <ac:spMk id="2" creationId="{71E2C44B-34E8-4292-27FE-81076560CBC4}"/>
          </ac:spMkLst>
        </pc:spChg>
        <pc:spChg chg="del">
          <ac:chgData name="Harriet Turner" userId="35d35eb4-5a30-4c6e-90c4-7e76efba73f5" providerId="ADAL" clId="{C3676740-4193-4459-A980-F627F35AB1BA}" dt="2023-01-30T11:30:49.960" v="6534" actId="478"/>
          <ac:spMkLst>
            <pc:docMk/>
            <pc:sldMk cId="169998598" sldId="300"/>
            <ac:spMk id="3" creationId="{5F68ABCC-8051-2E54-9E9B-4243567E9242}"/>
          </ac:spMkLst>
        </pc:spChg>
        <pc:spChg chg="add del mod">
          <ac:chgData name="Harriet Turner" userId="35d35eb4-5a30-4c6e-90c4-7e76efba73f5" providerId="ADAL" clId="{C3676740-4193-4459-A980-F627F35AB1BA}" dt="2023-01-30T11:30:52.102" v="6535" actId="478"/>
          <ac:spMkLst>
            <pc:docMk/>
            <pc:sldMk cId="169998598" sldId="300"/>
            <ac:spMk id="5" creationId="{BBE0F4E2-AE4C-0A9B-0E32-A52D4A2FF0B4}"/>
          </ac:spMkLst>
        </pc:spChg>
        <pc:picChg chg="add mod">
          <ac:chgData name="Harriet Turner" userId="35d35eb4-5a30-4c6e-90c4-7e76efba73f5" providerId="ADAL" clId="{C3676740-4193-4459-A980-F627F35AB1BA}" dt="2023-01-30T11:31:25.280" v="6554" actId="1076"/>
          <ac:picMkLst>
            <pc:docMk/>
            <pc:sldMk cId="169998598" sldId="300"/>
            <ac:picMk id="8" creationId="{BE4348F8-F0D6-318D-0054-32D7DFCE3EEC}"/>
          </ac:picMkLst>
        </pc:picChg>
      </pc:sldChg>
      <pc:sldChg chg="modSp add mod">
        <pc:chgData name="Harriet Turner" userId="35d35eb4-5a30-4c6e-90c4-7e76efba73f5" providerId="ADAL" clId="{C3676740-4193-4459-A980-F627F35AB1BA}" dt="2023-02-14T14:39:15.773" v="9019" actId="27636"/>
        <pc:sldMkLst>
          <pc:docMk/>
          <pc:sldMk cId="2929610345" sldId="301"/>
        </pc:sldMkLst>
        <pc:spChg chg="mod">
          <ac:chgData name="Harriet Turner" userId="35d35eb4-5a30-4c6e-90c4-7e76efba73f5" providerId="ADAL" clId="{C3676740-4193-4459-A980-F627F35AB1BA}" dt="2023-01-19T14:08:12.198" v="2750" actId="20577"/>
          <ac:spMkLst>
            <pc:docMk/>
            <pc:sldMk cId="2929610345" sldId="301"/>
            <ac:spMk id="2" creationId="{71E2C44B-34E8-4292-27FE-81076560CBC4}"/>
          </ac:spMkLst>
        </pc:spChg>
        <pc:spChg chg="mod">
          <ac:chgData name="Harriet Turner" userId="35d35eb4-5a30-4c6e-90c4-7e76efba73f5" providerId="ADAL" clId="{C3676740-4193-4459-A980-F627F35AB1BA}" dt="2023-02-14T14:39:15.773" v="9019" actId="27636"/>
          <ac:spMkLst>
            <pc:docMk/>
            <pc:sldMk cId="2929610345" sldId="301"/>
            <ac:spMk id="3" creationId="{5F68ABCC-8051-2E54-9E9B-4243567E9242}"/>
          </ac:spMkLst>
        </pc:spChg>
      </pc:sldChg>
      <pc:sldChg chg="addSp modSp add mod">
        <pc:chgData name="Harriet Turner" userId="35d35eb4-5a30-4c6e-90c4-7e76efba73f5" providerId="ADAL" clId="{C3676740-4193-4459-A980-F627F35AB1BA}" dt="2023-01-19T14:19:19.203" v="3421" actId="1076"/>
        <pc:sldMkLst>
          <pc:docMk/>
          <pc:sldMk cId="168261614" sldId="302"/>
        </pc:sldMkLst>
        <pc:spChg chg="add mod">
          <ac:chgData name="Harriet Turner" userId="35d35eb4-5a30-4c6e-90c4-7e76efba73f5" providerId="ADAL" clId="{C3676740-4193-4459-A980-F627F35AB1BA}" dt="2023-01-19T14:19:19.203" v="3421" actId="1076"/>
          <ac:spMkLst>
            <pc:docMk/>
            <pc:sldMk cId="168261614" sldId="302"/>
            <ac:spMk id="22" creationId="{CB43B9BA-D4AB-EB75-68EA-C36F33F5762F}"/>
          </ac:spMkLst>
        </pc:spChg>
        <pc:cxnChg chg="add mod">
          <ac:chgData name="Harriet Turner" userId="35d35eb4-5a30-4c6e-90c4-7e76efba73f5" providerId="ADAL" clId="{C3676740-4193-4459-A980-F627F35AB1BA}" dt="2023-01-19T14:19:00.673" v="3393"/>
          <ac:cxnSpMkLst>
            <pc:docMk/>
            <pc:sldMk cId="168261614" sldId="302"/>
            <ac:cxnSpMk id="24" creationId="{6CF2037E-2FC7-7F8A-6F6C-0A72BFC98203}"/>
          </ac:cxnSpMkLst>
        </pc:cxnChg>
      </pc:sldChg>
      <pc:sldChg chg="addSp delSp modSp add mod">
        <pc:chgData name="Harriet Turner" userId="35d35eb4-5a30-4c6e-90c4-7e76efba73f5" providerId="ADAL" clId="{C3676740-4193-4459-A980-F627F35AB1BA}" dt="2023-02-14T12:50:48.735" v="8554" actId="20577"/>
        <pc:sldMkLst>
          <pc:docMk/>
          <pc:sldMk cId="1425345108" sldId="303"/>
        </pc:sldMkLst>
        <pc:spChg chg="mod">
          <ac:chgData name="Harriet Turner" userId="35d35eb4-5a30-4c6e-90c4-7e76efba73f5" providerId="ADAL" clId="{C3676740-4193-4459-A980-F627F35AB1BA}" dt="2023-02-14T12:50:48.735" v="8554" actId="20577"/>
          <ac:spMkLst>
            <pc:docMk/>
            <pc:sldMk cId="1425345108" sldId="303"/>
            <ac:spMk id="2" creationId="{71E2C44B-34E8-4292-27FE-81076560CBC4}"/>
          </ac:spMkLst>
        </pc:spChg>
        <pc:cxnChg chg="add del mod">
          <ac:chgData name="Harriet Turner" userId="35d35eb4-5a30-4c6e-90c4-7e76efba73f5" providerId="ADAL" clId="{C3676740-4193-4459-A980-F627F35AB1BA}" dt="2023-01-19T14:19:56.449" v="3425" actId="478"/>
          <ac:cxnSpMkLst>
            <pc:docMk/>
            <pc:sldMk cId="1425345108" sldId="303"/>
            <ac:cxnSpMk id="22" creationId="{E1B810A2-F21B-F263-5FC3-58BC2CE7B5B5}"/>
          </ac:cxnSpMkLst>
        </pc:cxnChg>
      </pc:sldChg>
      <pc:sldChg chg="addSp modSp add mod">
        <pc:chgData name="Harriet Turner" userId="35d35eb4-5a30-4c6e-90c4-7e76efba73f5" providerId="ADAL" clId="{C3676740-4193-4459-A980-F627F35AB1BA}" dt="2023-02-14T12:50:52.855" v="8555"/>
        <pc:sldMkLst>
          <pc:docMk/>
          <pc:sldMk cId="1370660924" sldId="304"/>
        </pc:sldMkLst>
        <pc:spChg chg="mod">
          <ac:chgData name="Harriet Turner" userId="35d35eb4-5a30-4c6e-90c4-7e76efba73f5" providerId="ADAL" clId="{C3676740-4193-4459-A980-F627F35AB1BA}" dt="2023-02-14T12:50:52.855" v="8555"/>
          <ac:spMkLst>
            <pc:docMk/>
            <pc:sldMk cId="1370660924" sldId="304"/>
            <ac:spMk id="2" creationId="{71E2C44B-34E8-4292-27FE-81076560CBC4}"/>
          </ac:spMkLst>
        </pc:spChg>
        <pc:spChg chg="add mod">
          <ac:chgData name="Harriet Turner" userId="35d35eb4-5a30-4c6e-90c4-7e76efba73f5" providerId="ADAL" clId="{C3676740-4193-4459-A980-F627F35AB1BA}" dt="2023-01-19T14:20:34.494" v="3450" actId="1036"/>
          <ac:spMkLst>
            <pc:docMk/>
            <pc:sldMk cId="1370660924" sldId="304"/>
            <ac:spMk id="24" creationId="{14F40543-B619-C73D-15AB-E5F419757F55}"/>
          </ac:spMkLst>
        </pc:spChg>
        <pc:cxnChg chg="add mod">
          <ac:chgData name="Harriet Turner" userId="35d35eb4-5a30-4c6e-90c4-7e76efba73f5" providerId="ADAL" clId="{C3676740-4193-4459-A980-F627F35AB1BA}" dt="2023-01-19T14:20:05.592" v="3435" actId="1038"/>
          <ac:cxnSpMkLst>
            <pc:docMk/>
            <pc:sldMk cId="1370660924" sldId="304"/>
            <ac:cxnSpMk id="22" creationId="{FD4CC1CA-FC29-B65E-E815-B4404612ADD1}"/>
          </ac:cxnSpMkLst>
        </pc:cxnChg>
      </pc:sldChg>
      <pc:sldChg chg="addSp delSp modSp add mod">
        <pc:chgData name="Harriet Turner" userId="35d35eb4-5a30-4c6e-90c4-7e76efba73f5" providerId="ADAL" clId="{C3676740-4193-4459-A980-F627F35AB1BA}" dt="2023-02-14T12:51:00.754" v="8559"/>
        <pc:sldMkLst>
          <pc:docMk/>
          <pc:sldMk cId="2621547311" sldId="305"/>
        </pc:sldMkLst>
        <pc:spChg chg="mod">
          <ac:chgData name="Harriet Turner" userId="35d35eb4-5a30-4c6e-90c4-7e76efba73f5" providerId="ADAL" clId="{C3676740-4193-4459-A980-F627F35AB1BA}" dt="2023-02-14T12:51:00.754" v="8559"/>
          <ac:spMkLst>
            <pc:docMk/>
            <pc:sldMk cId="2621547311" sldId="305"/>
            <ac:spMk id="2" creationId="{71E2C44B-34E8-4292-27FE-81076560CBC4}"/>
          </ac:spMkLst>
        </pc:spChg>
        <pc:spChg chg="add mod">
          <ac:chgData name="Harriet Turner" userId="35d35eb4-5a30-4c6e-90c4-7e76efba73f5" providerId="ADAL" clId="{C3676740-4193-4459-A980-F627F35AB1BA}" dt="2023-01-19T14:23:45.645" v="3522" actId="20577"/>
          <ac:spMkLst>
            <pc:docMk/>
            <pc:sldMk cId="2621547311" sldId="305"/>
            <ac:spMk id="38" creationId="{995BEE44-743E-5B31-F408-CD635E87C961}"/>
          </ac:spMkLst>
        </pc:spChg>
        <pc:cxnChg chg="add mod">
          <ac:chgData name="Harriet Turner" userId="35d35eb4-5a30-4c6e-90c4-7e76efba73f5" providerId="ADAL" clId="{C3676740-4193-4459-A980-F627F35AB1BA}" dt="2023-01-19T14:22:50.822" v="3501" actId="14100"/>
          <ac:cxnSpMkLst>
            <pc:docMk/>
            <pc:sldMk cId="2621547311" sldId="305"/>
            <ac:cxnSpMk id="25" creationId="{334234AF-1A60-329D-B8BC-A1AD69B79FE0}"/>
          </ac:cxnSpMkLst>
        </pc:cxnChg>
        <pc:cxnChg chg="add mod">
          <ac:chgData name="Harriet Turner" userId="35d35eb4-5a30-4c6e-90c4-7e76efba73f5" providerId="ADAL" clId="{C3676740-4193-4459-A980-F627F35AB1BA}" dt="2023-01-19T14:20:55.242" v="3453" actId="1076"/>
          <ac:cxnSpMkLst>
            <pc:docMk/>
            <pc:sldMk cId="2621547311" sldId="305"/>
            <ac:cxnSpMk id="26" creationId="{9A381C9D-9880-A82A-7015-29B2F2D17411}"/>
          </ac:cxnSpMkLst>
        </pc:cxnChg>
        <pc:cxnChg chg="add del mod">
          <ac:chgData name="Harriet Turner" userId="35d35eb4-5a30-4c6e-90c4-7e76efba73f5" providerId="ADAL" clId="{C3676740-4193-4459-A980-F627F35AB1BA}" dt="2023-01-19T14:22:11.624" v="3491" actId="478"/>
          <ac:cxnSpMkLst>
            <pc:docMk/>
            <pc:sldMk cId="2621547311" sldId="305"/>
            <ac:cxnSpMk id="28" creationId="{83F8CD70-1AF3-2A49-E46A-6880E855C99E}"/>
          </ac:cxnSpMkLst>
        </pc:cxnChg>
      </pc:sldChg>
      <pc:sldChg chg="delSp modSp add mod ord">
        <pc:chgData name="Harriet Turner" userId="35d35eb4-5a30-4c6e-90c4-7e76efba73f5" providerId="ADAL" clId="{C3676740-4193-4459-A980-F627F35AB1BA}" dt="2023-02-14T12:50:58.174" v="8558"/>
        <pc:sldMkLst>
          <pc:docMk/>
          <pc:sldMk cId="1034120629" sldId="306"/>
        </pc:sldMkLst>
        <pc:spChg chg="mod">
          <ac:chgData name="Harriet Turner" userId="35d35eb4-5a30-4c6e-90c4-7e76efba73f5" providerId="ADAL" clId="{C3676740-4193-4459-A980-F627F35AB1BA}" dt="2023-02-14T12:50:58.174" v="8558"/>
          <ac:spMkLst>
            <pc:docMk/>
            <pc:sldMk cId="1034120629" sldId="306"/>
            <ac:spMk id="2" creationId="{71E2C44B-34E8-4292-27FE-81076560CBC4}"/>
          </ac:spMkLst>
        </pc:spChg>
        <pc:spChg chg="del">
          <ac:chgData name="Harriet Turner" userId="35d35eb4-5a30-4c6e-90c4-7e76efba73f5" providerId="ADAL" clId="{C3676740-4193-4459-A980-F627F35AB1BA}" dt="2023-01-19T14:23:52.842" v="3526" actId="478"/>
          <ac:spMkLst>
            <pc:docMk/>
            <pc:sldMk cId="1034120629" sldId="306"/>
            <ac:spMk id="38" creationId="{995BEE44-743E-5B31-F408-CD635E87C961}"/>
          </ac:spMkLst>
        </pc:spChg>
      </pc:sldChg>
      <pc:sldChg chg="addSp modSp add mod">
        <pc:chgData name="Harriet Turner" userId="35d35eb4-5a30-4c6e-90c4-7e76efba73f5" providerId="ADAL" clId="{C3676740-4193-4459-A980-F627F35AB1BA}" dt="2023-02-14T12:51:03.185" v="8560"/>
        <pc:sldMkLst>
          <pc:docMk/>
          <pc:sldMk cId="4063277847" sldId="307"/>
        </pc:sldMkLst>
        <pc:spChg chg="mod">
          <ac:chgData name="Harriet Turner" userId="35d35eb4-5a30-4c6e-90c4-7e76efba73f5" providerId="ADAL" clId="{C3676740-4193-4459-A980-F627F35AB1BA}" dt="2023-02-14T12:51:03.185" v="8560"/>
          <ac:spMkLst>
            <pc:docMk/>
            <pc:sldMk cId="4063277847" sldId="307"/>
            <ac:spMk id="2" creationId="{71E2C44B-34E8-4292-27FE-81076560CBC4}"/>
          </ac:spMkLst>
        </pc:spChg>
        <pc:cxnChg chg="add mod">
          <ac:chgData name="Harriet Turner" userId="35d35eb4-5a30-4c6e-90c4-7e76efba73f5" providerId="ADAL" clId="{C3676740-4193-4459-A980-F627F35AB1BA}" dt="2023-01-19T14:24:15.289" v="3536" actId="1035"/>
          <ac:cxnSpMkLst>
            <pc:docMk/>
            <pc:sldMk cId="4063277847" sldId="307"/>
            <ac:cxnSpMk id="27" creationId="{8A43BF77-C777-D3B5-0341-A7D7D0ABDFE3}"/>
          </ac:cxnSpMkLst>
        </pc:cxnChg>
      </pc:sldChg>
      <pc:sldChg chg="modSp add mod">
        <pc:chgData name="Harriet Turner" userId="35d35eb4-5a30-4c6e-90c4-7e76efba73f5" providerId="ADAL" clId="{C3676740-4193-4459-A980-F627F35AB1BA}" dt="2023-02-14T12:51:05.649" v="8561"/>
        <pc:sldMkLst>
          <pc:docMk/>
          <pc:sldMk cId="2437000519" sldId="308"/>
        </pc:sldMkLst>
        <pc:spChg chg="mod">
          <ac:chgData name="Harriet Turner" userId="35d35eb4-5a30-4c6e-90c4-7e76efba73f5" providerId="ADAL" clId="{C3676740-4193-4459-A980-F627F35AB1BA}" dt="2023-02-14T12:51:05.649" v="8561"/>
          <ac:spMkLst>
            <pc:docMk/>
            <pc:sldMk cId="2437000519" sldId="308"/>
            <ac:spMk id="2" creationId="{71E2C44B-34E8-4292-27FE-81076560CBC4}"/>
          </ac:spMkLst>
        </pc:spChg>
      </pc:sldChg>
      <pc:sldChg chg="modSp add mod">
        <pc:chgData name="Harriet Turner" userId="35d35eb4-5a30-4c6e-90c4-7e76efba73f5" providerId="ADAL" clId="{C3676740-4193-4459-A980-F627F35AB1BA}" dt="2023-02-14T12:51:07.396" v="8562"/>
        <pc:sldMkLst>
          <pc:docMk/>
          <pc:sldMk cId="2090682305" sldId="309"/>
        </pc:sldMkLst>
        <pc:spChg chg="mod">
          <ac:chgData name="Harriet Turner" userId="35d35eb4-5a30-4c6e-90c4-7e76efba73f5" providerId="ADAL" clId="{C3676740-4193-4459-A980-F627F35AB1BA}" dt="2023-02-14T12:51:07.396" v="8562"/>
          <ac:spMkLst>
            <pc:docMk/>
            <pc:sldMk cId="2090682305" sldId="309"/>
            <ac:spMk id="2" creationId="{71E2C44B-34E8-4292-27FE-81076560CBC4}"/>
          </ac:spMkLst>
        </pc:spChg>
      </pc:sldChg>
      <pc:sldChg chg="addSp delSp modSp add mod">
        <pc:chgData name="Harriet Turner" userId="35d35eb4-5a30-4c6e-90c4-7e76efba73f5" providerId="ADAL" clId="{C3676740-4193-4459-A980-F627F35AB1BA}" dt="2023-02-14T12:50:54.576" v="8556"/>
        <pc:sldMkLst>
          <pc:docMk/>
          <pc:sldMk cId="2630485268" sldId="310"/>
        </pc:sldMkLst>
        <pc:spChg chg="mod">
          <ac:chgData name="Harriet Turner" userId="35d35eb4-5a30-4c6e-90c4-7e76efba73f5" providerId="ADAL" clId="{C3676740-4193-4459-A980-F627F35AB1BA}" dt="2023-02-14T12:50:54.576" v="8556"/>
          <ac:spMkLst>
            <pc:docMk/>
            <pc:sldMk cId="2630485268" sldId="310"/>
            <ac:spMk id="2" creationId="{71E2C44B-34E8-4292-27FE-81076560CBC4}"/>
          </ac:spMkLst>
        </pc:spChg>
        <pc:spChg chg="mod topLvl">
          <ac:chgData name="Harriet Turner" userId="35d35eb4-5a30-4c6e-90c4-7e76efba73f5" providerId="ADAL" clId="{C3676740-4193-4459-A980-F627F35AB1BA}" dt="2023-01-19T14:26:27.495" v="3568" actId="14100"/>
          <ac:spMkLst>
            <pc:docMk/>
            <pc:sldMk cId="2630485268" sldId="310"/>
            <ac:spMk id="27" creationId="{B9D4B6FD-186B-E3CA-4DA6-1FDF6D5E1541}"/>
          </ac:spMkLst>
        </pc:spChg>
        <pc:spChg chg="add mod">
          <ac:chgData name="Harriet Turner" userId="35d35eb4-5a30-4c6e-90c4-7e76efba73f5" providerId="ADAL" clId="{C3676740-4193-4459-A980-F627F35AB1BA}" dt="2023-01-19T14:26:30.831" v="3570" actId="1076"/>
          <ac:spMkLst>
            <pc:docMk/>
            <pc:sldMk cId="2630485268" sldId="310"/>
            <ac:spMk id="28" creationId="{80BC30B1-3E31-F044-83DC-B3B4E9F406AF}"/>
          </ac:spMkLst>
        </pc:spChg>
        <pc:grpChg chg="add del mod">
          <ac:chgData name="Harriet Turner" userId="35d35eb4-5a30-4c6e-90c4-7e76efba73f5" providerId="ADAL" clId="{C3676740-4193-4459-A980-F627F35AB1BA}" dt="2023-01-19T14:25:51.643" v="3561" actId="165"/>
          <ac:grpSpMkLst>
            <pc:docMk/>
            <pc:sldMk cId="2630485268" sldId="310"/>
            <ac:grpSpMk id="25" creationId="{7ED07D82-6346-7A27-8580-6CA104B85C86}"/>
          </ac:grpSpMkLst>
        </pc:grpChg>
        <pc:picChg chg="mod topLvl modCrop">
          <ac:chgData name="Harriet Turner" userId="35d35eb4-5a30-4c6e-90c4-7e76efba73f5" providerId="ADAL" clId="{C3676740-4193-4459-A980-F627F35AB1BA}" dt="2023-01-19T14:27:17.272" v="3575" actId="732"/>
          <ac:picMkLst>
            <pc:docMk/>
            <pc:sldMk cId="2630485268" sldId="310"/>
            <ac:picMk id="26" creationId="{2A87C990-581E-0E98-AAD0-3C6738000409}"/>
          </ac:picMkLst>
        </pc:picChg>
      </pc:sldChg>
      <pc:sldChg chg="modSp add mod ord">
        <pc:chgData name="Harriet Turner" userId="35d35eb4-5a30-4c6e-90c4-7e76efba73f5" providerId="ADAL" clId="{C3676740-4193-4459-A980-F627F35AB1BA}" dt="2023-02-14T12:50:56.375" v="8557"/>
        <pc:sldMkLst>
          <pc:docMk/>
          <pc:sldMk cId="1497500302" sldId="311"/>
        </pc:sldMkLst>
        <pc:spChg chg="mod">
          <ac:chgData name="Harriet Turner" userId="35d35eb4-5a30-4c6e-90c4-7e76efba73f5" providerId="ADAL" clId="{C3676740-4193-4459-A980-F627F35AB1BA}" dt="2023-02-14T12:50:56.375" v="8557"/>
          <ac:spMkLst>
            <pc:docMk/>
            <pc:sldMk cId="1497500302" sldId="311"/>
            <ac:spMk id="2" creationId="{71E2C44B-34E8-4292-27FE-81076560CBC4}"/>
          </ac:spMkLst>
        </pc:spChg>
      </pc:sldChg>
      <pc:sldChg chg="addSp delSp modSp add mod delAnim modAnim">
        <pc:chgData name="Harriet Turner" userId="35d35eb4-5a30-4c6e-90c4-7e76efba73f5" providerId="ADAL" clId="{C3676740-4193-4459-A980-F627F35AB1BA}" dt="2023-02-14T12:51:09.475" v="8563"/>
        <pc:sldMkLst>
          <pc:docMk/>
          <pc:sldMk cId="2389064244" sldId="312"/>
        </pc:sldMkLst>
        <pc:spChg chg="mod">
          <ac:chgData name="Harriet Turner" userId="35d35eb4-5a30-4c6e-90c4-7e76efba73f5" providerId="ADAL" clId="{C3676740-4193-4459-A980-F627F35AB1BA}" dt="2023-02-14T12:51:09.475" v="8563"/>
          <ac:spMkLst>
            <pc:docMk/>
            <pc:sldMk cId="2389064244" sldId="312"/>
            <ac:spMk id="2" creationId="{71E2C44B-34E8-4292-27FE-81076560CBC4}"/>
          </ac:spMkLst>
        </pc:spChg>
        <pc:spChg chg="del">
          <ac:chgData name="Harriet Turner" userId="35d35eb4-5a30-4c6e-90c4-7e76efba73f5" providerId="ADAL" clId="{C3676740-4193-4459-A980-F627F35AB1BA}" dt="2023-01-19T14:47:21.706" v="3680" actId="478"/>
          <ac:spMkLst>
            <pc:docMk/>
            <pc:sldMk cId="2389064244" sldId="312"/>
            <ac:spMk id="24" creationId="{14F40543-B619-C73D-15AB-E5F419757F55}"/>
          </ac:spMkLst>
        </pc:spChg>
        <pc:spChg chg="del mod">
          <ac:chgData name="Harriet Turner" userId="35d35eb4-5a30-4c6e-90c4-7e76efba73f5" providerId="ADAL" clId="{C3676740-4193-4459-A980-F627F35AB1BA}" dt="2023-01-19T14:51:16.252" v="3681" actId="478"/>
          <ac:spMkLst>
            <pc:docMk/>
            <pc:sldMk cId="2389064244" sldId="312"/>
            <ac:spMk id="27" creationId="{B9D4B6FD-186B-E3CA-4DA6-1FDF6D5E1541}"/>
          </ac:spMkLst>
        </pc:spChg>
        <pc:spChg chg="del mod">
          <ac:chgData name="Harriet Turner" userId="35d35eb4-5a30-4c6e-90c4-7e76efba73f5" providerId="ADAL" clId="{C3676740-4193-4459-A980-F627F35AB1BA}" dt="2023-01-19T14:51:16.252" v="3681" actId="478"/>
          <ac:spMkLst>
            <pc:docMk/>
            <pc:sldMk cId="2389064244" sldId="312"/>
            <ac:spMk id="28" creationId="{80BC30B1-3E31-F044-83DC-B3B4E9F406AF}"/>
          </ac:spMkLst>
        </pc:spChg>
        <pc:spChg chg="add mod">
          <ac:chgData name="Harriet Turner" userId="35d35eb4-5a30-4c6e-90c4-7e76efba73f5" providerId="ADAL" clId="{C3676740-4193-4459-A980-F627F35AB1BA}" dt="2023-01-19T14:51:31.386" v="3684"/>
          <ac:spMkLst>
            <pc:docMk/>
            <pc:sldMk cId="2389064244" sldId="312"/>
            <ac:spMk id="30" creationId="{543656CD-502D-F2E4-EF50-9BCD03E5C96D}"/>
          </ac:spMkLst>
        </pc:spChg>
        <pc:spChg chg="add mod">
          <ac:chgData name="Harriet Turner" userId="35d35eb4-5a30-4c6e-90c4-7e76efba73f5" providerId="ADAL" clId="{C3676740-4193-4459-A980-F627F35AB1BA}" dt="2023-01-19T14:51:31.386" v="3684"/>
          <ac:spMkLst>
            <pc:docMk/>
            <pc:sldMk cId="2389064244" sldId="312"/>
            <ac:spMk id="31" creationId="{68787E0F-FADC-827E-AE7E-41A1F613AF77}"/>
          </ac:spMkLst>
        </pc:spChg>
        <pc:picChg chg="add del mod ord modCrop">
          <ac:chgData name="Harriet Turner" userId="35d35eb4-5a30-4c6e-90c4-7e76efba73f5" providerId="ADAL" clId="{C3676740-4193-4459-A980-F627F35AB1BA}" dt="2023-01-19T14:51:16.252" v="3681" actId="478"/>
          <ac:picMkLst>
            <pc:docMk/>
            <pc:sldMk cId="2389064244" sldId="312"/>
            <ac:picMk id="25" creationId="{7E239AE2-299B-7937-3C4A-913725DD5239}"/>
          </ac:picMkLst>
        </pc:picChg>
        <pc:picChg chg="del mod modCrop">
          <ac:chgData name="Harriet Turner" userId="35d35eb4-5a30-4c6e-90c4-7e76efba73f5" providerId="ADAL" clId="{C3676740-4193-4459-A980-F627F35AB1BA}" dt="2023-01-19T14:47:10.139" v="3668" actId="478"/>
          <ac:picMkLst>
            <pc:docMk/>
            <pc:sldMk cId="2389064244" sldId="312"/>
            <ac:picMk id="26" creationId="{2A87C990-581E-0E98-AAD0-3C6738000409}"/>
          </ac:picMkLst>
        </pc:picChg>
        <pc:picChg chg="add mod">
          <ac:chgData name="Harriet Turner" userId="35d35eb4-5a30-4c6e-90c4-7e76efba73f5" providerId="ADAL" clId="{C3676740-4193-4459-A980-F627F35AB1BA}" dt="2023-01-19T14:51:31.386" v="3684"/>
          <ac:picMkLst>
            <pc:docMk/>
            <pc:sldMk cId="2389064244" sldId="312"/>
            <ac:picMk id="29" creationId="{B5B305AA-3575-9A25-1093-911D0A459975}"/>
          </ac:picMkLst>
        </pc:picChg>
      </pc:sldChg>
      <pc:sldChg chg="addSp delSp modSp add mod ord">
        <pc:chgData name="Harriet Turner" userId="35d35eb4-5a30-4c6e-90c4-7e76efba73f5" providerId="ADAL" clId="{C3676740-4193-4459-A980-F627F35AB1BA}" dt="2023-02-14T12:51:17.265" v="8567"/>
        <pc:sldMkLst>
          <pc:docMk/>
          <pc:sldMk cId="1834478298" sldId="313"/>
        </pc:sldMkLst>
        <pc:spChg chg="mod">
          <ac:chgData name="Harriet Turner" userId="35d35eb4-5a30-4c6e-90c4-7e76efba73f5" providerId="ADAL" clId="{C3676740-4193-4459-A980-F627F35AB1BA}" dt="2023-02-14T12:51:17.265" v="8567"/>
          <ac:spMkLst>
            <pc:docMk/>
            <pc:sldMk cId="1834478298" sldId="313"/>
            <ac:spMk id="2" creationId="{71E2C44B-34E8-4292-27FE-81076560CBC4}"/>
          </ac:spMkLst>
        </pc:spChg>
        <pc:spChg chg="add del mod">
          <ac:chgData name="Harriet Turner" userId="35d35eb4-5a30-4c6e-90c4-7e76efba73f5" providerId="ADAL" clId="{C3676740-4193-4459-A980-F627F35AB1BA}" dt="2023-01-19T14:51:29.959" v="3683"/>
          <ac:spMkLst>
            <pc:docMk/>
            <pc:sldMk cId="1834478298" sldId="313"/>
            <ac:spMk id="26" creationId="{65FCFCDC-47CA-6130-413A-28E1974F7505}"/>
          </ac:spMkLst>
        </pc:spChg>
        <pc:spChg chg="add del mod">
          <ac:chgData name="Harriet Turner" userId="35d35eb4-5a30-4c6e-90c4-7e76efba73f5" providerId="ADAL" clId="{C3676740-4193-4459-A980-F627F35AB1BA}" dt="2023-01-19T14:51:29.959" v="3683"/>
          <ac:spMkLst>
            <pc:docMk/>
            <pc:sldMk cId="1834478298" sldId="313"/>
            <ac:spMk id="27" creationId="{FF878267-DFCD-D5B2-C2BE-8D683266A751}"/>
          </ac:spMkLst>
        </pc:spChg>
        <pc:picChg chg="add del mod">
          <ac:chgData name="Harriet Turner" userId="35d35eb4-5a30-4c6e-90c4-7e76efba73f5" providerId="ADAL" clId="{C3676740-4193-4459-A980-F627F35AB1BA}" dt="2023-01-19T14:51:29.959" v="3683"/>
          <ac:picMkLst>
            <pc:docMk/>
            <pc:sldMk cId="1834478298" sldId="313"/>
            <ac:picMk id="25" creationId="{A20F524E-3A53-A311-FB35-8531031963C3}"/>
          </ac:picMkLst>
        </pc:picChg>
        <pc:cxnChg chg="add mod">
          <ac:chgData name="Harriet Turner" userId="35d35eb4-5a30-4c6e-90c4-7e76efba73f5" providerId="ADAL" clId="{C3676740-4193-4459-A980-F627F35AB1BA}" dt="2023-01-19T14:52:03.253" v="3687" actId="14100"/>
          <ac:cxnSpMkLst>
            <pc:docMk/>
            <pc:sldMk cId="1834478298" sldId="313"/>
            <ac:cxnSpMk id="28" creationId="{DF227939-7331-02A4-8B6A-F2714A04D27F}"/>
          </ac:cxnSpMkLst>
        </pc:cxnChg>
      </pc:sldChg>
      <pc:sldChg chg="addSp delSp modSp add mod ord">
        <pc:chgData name="Harriet Turner" userId="35d35eb4-5a30-4c6e-90c4-7e76efba73f5" providerId="ADAL" clId="{C3676740-4193-4459-A980-F627F35AB1BA}" dt="2023-01-19T14:42:31.696" v="3651" actId="1036"/>
        <pc:sldMkLst>
          <pc:docMk/>
          <pc:sldMk cId="1067408101" sldId="314"/>
        </pc:sldMkLst>
        <pc:spChg chg="mod">
          <ac:chgData name="Harriet Turner" userId="35d35eb4-5a30-4c6e-90c4-7e76efba73f5" providerId="ADAL" clId="{C3676740-4193-4459-A980-F627F35AB1BA}" dt="2023-01-19T14:29:04.132" v="3632" actId="20577"/>
          <ac:spMkLst>
            <pc:docMk/>
            <pc:sldMk cId="1067408101" sldId="314"/>
            <ac:spMk id="2" creationId="{71E2C44B-34E8-4292-27FE-81076560CBC4}"/>
          </ac:spMkLst>
        </pc:spChg>
        <pc:spChg chg="del">
          <ac:chgData name="Harriet Turner" userId="35d35eb4-5a30-4c6e-90c4-7e76efba73f5" providerId="ADAL" clId="{C3676740-4193-4459-A980-F627F35AB1BA}" dt="2023-01-19T14:29:05.743" v="3633" actId="478"/>
          <ac:spMkLst>
            <pc:docMk/>
            <pc:sldMk cId="1067408101" sldId="314"/>
            <ac:spMk id="3" creationId="{5F68ABCC-8051-2E54-9E9B-4243567E9242}"/>
          </ac:spMkLst>
        </pc:spChg>
        <pc:spChg chg="add del mod">
          <ac:chgData name="Harriet Turner" userId="35d35eb4-5a30-4c6e-90c4-7e76efba73f5" providerId="ADAL" clId="{C3676740-4193-4459-A980-F627F35AB1BA}" dt="2023-01-19T14:29:07.482" v="3634" actId="478"/>
          <ac:spMkLst>
            <pc:docMk/>
            <pc:sldMk cId="1067408101" sldId="314"/>
            <ac:spMk id="5" creationId="{CCAC60D7-2521-9FB0-CE36-8C9BBEBB0DD6}"/>
          </ac:spMkLst>
        </pc:spChg>
        <pc:spChg chg="add mod">
          <ac:chgData name="Harriet Turner" userId="35d35eb4-5a30-4c6e-90c4-7e76efba73f5" providerId="ADAL" clId="{C3676740-4193-4459-A980-F627F35AB1BA}" dt="2023-01-19T14:42:31.696" v="3651" actId="1036"/>
          <ac:spMkLst>
            <pc:docMk/>
            <pc:sldMk cId="1067408101" sldId="314"/>
            <ac:spMk id="10" creationId="{213192E8-2734-6924-58D5-2815328138F6}"/>
          </ac:spMkLst>
        </pc:spChg>
        <pc:picChg chg="add mod">
          <ac:chgData name="Harriet Turner" userId="35d35eb4-5a30-4c6e-90c4-7e76efba73f5" providerId="ADAL" clId="{C3676740-4193-4459-A980-F627F35AB1BA}" dt="2023-01-19T14:42:23.999" v="3645" actId="1076"/>
          <ac:picMkLst>
            <pc:docMk/>
            <pc:sldMk cId="1067408101" sldId="314"/>
            <ac:picMk id="9" creationId="{F1A4C2DA-46A6-ED55-306E-347BAA1D9CD2}"/>
          </ac:picMkLst>
        </pc:picChg>
      </pc:sldChg>
      <pc:sldChg chg="modSp add mod ord">
        <pc:chgData name="Harriet Turner" userId="35d35eb4-5a30-4c6e-90c4-7e76efba73f5" providerId="ADAL" clId="{C3676740-4193-4459-A980-F627F35AB1BA}" dt="2023-02-14T12:51:12.496" v="8564"/>
        <pc:sldMkLst>
          <pc:docMk/>
          <pc:sldMk cId="2750854367" sldId="315"/>
        </pc:sldMkLst>
        <pc:spChg chg="mod">
          <ac:chgData name="Harriet Turner" userId="35d35eb4-5a30-4c6e-90c4-7e76efba73f5" providerId="ADAL" clId="{C3676740-4193-4459-A980-F627F35AB1BA}" dt="2023-02-14T12:51:12.496" v="8564"/>
          <ac:spMkLst>
            <pc:docMk/>
            <pc:sldMk cId="2750854367" sldId="315"/>
            <ac:spMk id="2" creationId="{71E2C44B-34E8-4292-27FE-81076560CBC4}"/>
          </ac:spMkLst>
        </pc:spChg>
      </pc:sldChg>
      <pc:sldChg chg="new del">
        <pc:chgData name="Harriet Turner" userId="35d35eb4-5a30-4c6e-90c4-7e76efba73f5" providerId="ADAL" clId="{C3676740-4193-4459-A980-F627F35AB1BA}" dt="2023-01-19T17:00:44.128" v="3745" actId="47"/>
        <pc:sldMkLst>
          <pc:docMk/>
          <pc:sldMk cId="1341202146" sldId="316"/>
        </pc:sldMkLst>
      </pc:sldChg>
      <pc:sldChg chg="addSp delSp modSp add mod ord">
        <pc:chgData name="Harriet Turner" userId="35d35eb4-5a30-4c6e-90c4-7e76efba73f5" providerId="ADAL" clId="{C3676740-4193-4459-A980-F627F35AB1BA}" dt="2023-01-19T17:17:10.480" v="3950" actId="1076"/>
        <pc:sldMkLst>
          <pc:docMk/>
          <pc:sldMk cId="2759390640" sldId="316"/>
        </pc:sldMkLst>
        <pc:spChg chg="mod">
          <ac:chgData name="Harriet Turner" userId="35d35eb4-5a30-4c6e-90c4-7e76efba73f5" providerId="ADAL" clId="{C3676740-4193-4459-A980-F627F35AB1BA}" dt="2023-01-19T17:02:00.573" v="3776" actId="20577"/>
          <ac:spMkLst>
            <pc:docMk/>
            <pc:sldMk cId="2759390640" sldId="316"/>
            <ac:spMk id="2" creationId="{71E2C44B-34E8-4292-27FE-81076560CBC4}"/>
          </ac:spMkLst>
        </pc:spChg>
        <pc:spChg chg="del">
          <ac:chgData name="Harriet Turner" userId="35d35eb4-5a30-4c6e-90c4-7e76efba73f5" providerId="ADAL" clId="{C3676740-4193-4459-A980-F627F35AB1BA}" dt="2023-01-19T17:01:37.380" v="3759" actId="478"/>
          <ac:spMkLst>
            <pc:docMk/>
            <pc:sldMk cId="2759390640" sldId="316"/>
            <ac:spMk id="3" creationId="{5F68ABCC-8051-2E54-9E9B-4243567E9242}"/>
          </ac:spMkLst>
        </pc:spChg>
        <pc:spChg chg="add del mod">
          <ac:chgData name="Harriet Turner" userId="35d35eb4-5a30-4c6e-90c4-7e76efba73f5" providerId="ADAL" clId="{C3676740-4193-4459-A980-F627F35AB1BA}" dt="2023-01-19T17:01:39.532" v="3760" actId="478"/>
          <ac:spMkLst>
            <pc:docMk/>
            <pc:sldMk cId="2759390640" sldId="316"/>
            <ac:spMk id="8" creationId="{26715224-73C8-75A4-3B3B-D1BF0CDBCB47}"/>
          </ac:spMkLst>
        </pc:spChg>
        <pc:picChg chg="add mod">
          <ac:chgData name="Harriet Turner" userId="35d35eb4-5a30-4c6e-90c4-7e76efba73f5" providerId="ADAL" clId="{C3676740-4193-4459-A980-F627F35AB1BA}" dt="2023-01-19T17:17:10.480" v="3950" actId="1076"/>
          <ac:picMkLst>
            <pc:docMk/>
            <pc:sldMk cId="2759390640" sldId="316"/>
            <ac:picMk id="4" creationId="{FE63142C-98DB-4315-2A09-737828DCB05E}"/>
          </ac:picMkLst>
        </pc:picChg>
      </pc:sldChg>
      <pc:sldChg chg="addSp delSp modSp add mod">
        <pc:chgData name="Harriet Turner" userId="35d35eb4-5a30-4c6e-90c4-7e76efba73f5" providerId="ADAL" clId="{C3676740-4193-4459-A980-F627F35AB1BA}" dt="2023-01-19T17:02:21.711" v="3792" actId="1076"/>
        <pc:sldMkLst>
          <pc:docMk/>
          <pc:sldMk cId="1306169965" sldId="317"/>
        </pc:sldMkLst>
        <pc:spChg chg="mod">
          <ac:chgData name="Harriet Turner" userId="35d35eb4-5a30-4c6e-90c4-7e76efba73f5" providerId="ADAL" clId="{C3676740-4193-4459-A980-F627F35AB1BA}" dt="2023-01-19T17:02:07.830" v="3788" actId="20577"/>
          <ac:spMkLst>
            <pc:docMk/>
            <pc:sldMk cId="1306169965" sldId="317"/>
            <ac:spMk id="2" creationId="{71E2C44B-34E8-4292-27FE-81076560CBC4}"/>
          </ac:spMkLst>
        </pc:spChg>
        <pc:picChg chg="add mod">
          <ac:chgData name="Harriet Turner" userId="35d35eb4-5a30-4c6e-90c4-7e76efba73f5" providerId="ADAL" clId="{C3676740-4193-4459-A980-F627F35AB1BA}" dt="2023-01-19T17:02:21.711" v="3792" actId="1076"/>
          <ac:picMkLst>
            <pc:docMk/>
            <pc:sldMk cId="1306169965" sldId="317"/>
            <ac:picMk id="3" creationId="{7E785766-C5EC-43C0-89FD-7EB9E48F8076}"/>
          </ac:picMkLst>
        </pc:picChg>
        <pc:picChg chg="del">
          <ac:chgData name="Harriet Turner" userId="35d35eb4-5a30-4c6e-90c4-7e76efba73f5" providerId="ADAL" clId="{C3676740-4193-4459-A980-F627F35AB1BA}" dt="2023-01-19T17:02:09.330" v="3789" actId="478"/>
          <ac:picMkLst>
            <pc:docMk/>
            <pc:sldMk cId="1306169965" sldId="317"/>
            <ac:picMk id="4" creationId="{FE63142C-98DB-4315-2A09-737828DCB05E}"/>
          </ac:picMkLst>
        </pc:picChg>
      </pc:sldChg>
      <pc:sldChg chg="delSp modSp add mod modAnim">
        <pc:chgData name="Harriet Turner" userId="35d35eb4-5a30-4c6e-90c4-7e76efba73f5" providerId="ADAL" clId="{C3676740-4193-4459-A980-F627F35AB1BA}" dt="2023-01-19T17:14:42.192" v="3945"/>
        <pc:sldMkLst>
          <pc:docMk/>
          <pc:sldMk cId="2427816994" sldId="318"/>
        </pc:sldMkLst>
        <pc:spChg chg="mod">
          <ac:chgData name="Harriet Turner" userId="35d35eb4-5a30-4c6e-90c4-7e76efba73f5" providerId="ADAL" clId="{C3676740-4193-4459-A980-F627F35AB1BA}" dt="2023-01-19T17:10:08.493" v="3922" actId="208"/>
          <ac:spMkLst>
            <pc:docMk/>
            <pc:sldMk cId="2427816994" sldId="318"/>
            <ac:spMk id="19" creationId="{F30B92FC-3E59-EC4B-2C8B-388E69F66694}"/>
          </ac:spMkLst>
        </pc:spChg>
        <pc:spChg chg="del">
          <ac:chgData name="Harriet Turner" userId="35d35eb4-5a30-4c6e-90c4-7e76efba73f5" providerId="ADAL" clId="{C3676740-4193-4459-A980-F627F35AB1BA}" dt="2023-01-19T17:09:52.710" v="3919" actId="478"/>
          <ac:spMkLst>
            <pc:docMk/>
            <pc:sldMk cId="2427816994" sldId="318"/>
            <ac:spMk id="25" creationId="{0B151AFD-1AE6-3FD0-B820-10AD6CF14137}"/>
          </ac:spMkLst>
        </pc:spChg>
        <pc:cxnChg chg="del">
          <ac:chgData name="Harriet Turner" userId="35d35eb4-5a30-4c6e-90c4-7e76efba73f5" providerId="ADAL" clId="{C3676740-4193-4459-A980-F627F35AB1BA}" dt="2023-01-19T17:09:53.167" v="3920" actId="478"/>
          <ac:cxnSpMkLst>
            <pc:docMk/>
            <pc:sldMk cId="2427816994" sldId="318"/>
            <ac:cxnSpMk id="24" creationId="{ED176172-3235-BA0F-9978-1151910850AF}"/>
          </ac:cxnSpMkLst>
        </pc:cxnChg>
      </pc:sldChg>
      <pc:sldChg chg="add">
        <pc:chgData name="Harriet Turner" userId="35d35eb4-5a30-4c6e-90c4-7e76efba73f5" providerId="ADAL" clId="{C3676740-4193-4459-A980-F627F35AB1BA}" dt="2023-01-19T17:09:03.231" v="3911"/>
        <pc:sldMkLst>
          <pc:docMk/>
          <pc:sldMk cId="107109812" sldId="319"/>
        </pc:sldMkLst>
      </pc:sldChg>
      <pc:sldChg chg="add del">
        <pc:chgData name="Harriet Turner" userId="35d35eb4-5a30-4c6e-90c4-7e76efba73f5" providerId="ADAL" clId="{C3676740-4193-4459-A980-F627F35AB1BA}" dt="2023-01-19T17:15:39.859" v="3946" actId="47"/>
        <pc:sldMkLst>
          <pc:docMk/>
          <pc:sldMk cId="2997862524" sldId="320"/>
        </pc:sldMkLst>
      </pc:sldChg>
      <pc:sldChg chg="add">
        <pc:chgData name="Harriet Turner" userId="35d35eb4-5a30-4c6e-90c4-7e76efba73f5" providerId="ADAL" clId="{C3676740-4193-4459-A980-F627F35AB1BA}" dt="2023-01-19T17:09:23.290" v="3916"/>
        <pc:sldMkLst>
          <pc:docMk/>
          <pc:sldMk cId="1105438970" sldId="321"/>
        </pc:sldMkLst>
      </pc:sldChg>
      <pc:sldChg chg="new del">
        <pc:chgData name="Harriet Turner" userId="35d35eb4-5a30-4c6e-90c4-7e76efba73f5" providerId="ADAL" clId="{C3676740-4193-4459-A980-F627F35AB1BA}" dt="2023-01-19T17:17:31.004" v="3952" actId="47"/>
        <pc:sldMkLst>
          <pc:docMk/>
          <pc:sldMk cId="1585853094" sldId="322"/>
        </pc:sldMkLst>
      </pc:sldChg>
      <pc:sldChg chg="modSp add mod">
        <pc:chgData name="Harriet Turner" userId="35d35eb4-5a30-4c6e-90c4-7e76efba73f5" providerId="ADAL" clId="{C3676740-4193-4459-A980-F627F35AB1BA}" dt="2023-01-19T17:25:08.672" v="4512" actId="20577"/>
        <pc:sldMkLst>
          <pc:docMk/>
          <pc:sldMk cId="2782068492" sldId="322"/>
        </pc:sldMkLst>
        <pc:spChg chg="mod">
          <ac:chgData name="Harriet Turner" userId="35d35eb4-5a30-4c6e-90c4-7e76efba73f5" providerId="ADAL" clId="{C3676740-4193-4459-A980-F627F35AB1BA}" dt="2023-01-19T17:23:32.984" v="4370" actId="2711"/>
          <ac:spMkLst>
            <pc:docMk/>
            <pc:sldMk cId="2782068492" sldId="322"/>
            <ac:spMk id="2" creationId="{71E2C44B-34E8-4292-27FE-81076560CBC4}"/>
          </ac:spMkLst>
        </pc:spChg>
        <pc:spChg chg="mod">
          <ac:chgData name="Harriet Turner" userId="35d35eb4-5a30-4c6e-90c4-7e76efba73f5" providerId="ADAL" clId="{C3676740-4193-4459-A980-F627F35AB1BA}" dt="2023-01-19T17:25:08.672" v="4512" actId="20577"/>
          <ac:spMkLst>
            <pc:docMk/>
            <pc:sldMk cId="2782068492" sldId="322"/>
            <ac:spMk id="3" creationId="{5F68ABCC-8051-2E54-9E9B-4243567E9242}"/>
          </ac:spMkLst>
        </pc:spChg>
      </pc:sldChg>
      <pc:sldChg chg="addSp delSp modSp add mod">
        <pc:chgData name="Harriet Turner" userId="35d35eb4-5a30-4c6e-90c4-7e76efba73f5" providerId="ADAL" clId="{C3676740-4193-4459-A980-F627F35AB1BA}" dt="2023-01-19T17:21:06.590" v="4278" actId="207"/>
        <pc:sldMkLst>
          <pc:docMk/>
          <pc:sldMk cId="400743210" sldId="323"/>
        </pc:sldMkLst>
        <pc:spChg chg="mod">
          <ac:chgData name="Harriet Turner" userId="35d35eb4-5a30-4c6e-90c4-7e76efba73f5" providerId="ADAL" clId="{C3676740-4193-4459-A980-F627F35AB1BA}" dt="2023-01-19T17:21:06.590" v="4278" actId="207"/>
          <ac:spMkLst>
            <pc:docMk/>
            <pc:sldMk cId="400743210" sldId="323"/>
            <ac:spMk id="6" creationId="{F301D4A2-A238-2547-A611-F7634AF03E82}"/>
          </ac:spMkLst>
        </pc:spChg>
        <pc:spChg chg="del">
          <ac:chgData name="Harriet Turner" userId="35d35eb4-5a30-4c6e-90c4-7e76efba73f5" providerId="ADAL" clId="{C3676740-4193-4459-A980-F627F35AB1BA}" dt="2023-01-19T17:20:58.873" v="4275" actId="478"/>
          <ac:spMkLst>
            <pc:docMk/>
            <pc:sldMk cId="400743210" sldId="323"/>
            <ac:spMk id="7" creationId="{0B1823F6-6146-9B90-9D7A-A30C3B8FD5C4}"/>
          </ac:spMkLst>
        </pc:spChg>
        <pc:picChg chg="add mod">
          <ac:chgData name="Harriet Turner" userId="35d35eb4-5a30-4c6e-90c4-7e76efba73f5" providerId="ADAL" clId="{C3676740-4193-4459-A980-F627F35AB1BA}" dt="2023-01-19T17:20:53.062" v="4274" actId="962"/>
          <ac:picMkLst>
            <pc:docMk/>
            <pc:sldMk cId="400743210" sldId="323"/>
            <ac:picMk id="5" creationId="{E102910B-8431-1503-B542-E514E152263D}"/>
          </ac:picMkLst>
        </pc:picChg>
      </pc:sldChg>
      <pc:sldChg chg="modSp add mod">
        <pc:chgData name="Harriet Turner" userId="35d35eb4-5a30-4c6e-90c4-7e76efba73f5" providerId="ADAL" clId="{C3676740-4193-4459-A980-F627F35AB1BA}" dt="2023-01-19T17:25:54.712" v="4546" actId="20577"/>
        <pc:sldMkLst>
          <pc:docMk/>
          <pc:sldMk cId="3098565044" sldId="324"/>
        </pc:sldMkLst>
        <pc:spChg chg="mod">
          <ac:chgData name="Harriet Turner" userId="35d35eb4-5a30-4c6e-90c4-7e76efba73f5" providerId="ADAL" clId="{C3676740-4193-4459-A980-F627F35AB1BA}" dt="2023-01-19T17:23:33.493" v="4371" actId="2711"/>
          <ac:spMkLst>
            <pc:docMk/>
            <pc:sldMk cId="3098565044" sldId="324"/>
            <ac:spMk id="2" creationId="{71E2C44B-34E8-4292-27FE-81076560CBC4}"/>
          </ac:spMkLst>
        </pc:spChg>
        <pc:spChg chg="mod">
          <ac:chgData name="Harriet Turner" userId="35d35eb4-5a30-4c6e-90c4-7e76efba73f5" providerId="ADAL" clId="{C3676740-4193-4459-A980-F627F35AB1BA}" dt="2023-01-19T17:25:54.712" v="4546" actId="20577"/>
          <ac:spMkLst>
            <pc:docMk/>
            <pc:sldMk cId="3098565044" sldId="324"/>
            <ac:spMk id="3" creationId="{5F68ABCC-8051-2E54-9E9B-4243567E9242}"/>
          </ac:spMkLst>
        </pc:spChg>
      </pc:sldChg>
      <pc:sldChg chg="addSp delSp modSp add del mod modAnim">
        <pc:chgData name="Harriet Turner" userId="35d35eb4-5a30-4c6e-90c4-7e76efba73f5" providerId="ADAL" clId="{C3676740-4193-4459-A980-F627F35AB1BA}" dt="2023-01-20T10:46:41.432" v="4763" actId="47"/>
        <pc:sldMkLst>
          <pc:docMk/>
          <pc:sldMk cId="1006851488" sldId="325"/>
        </pc:sldMkLst>
        <pc:spChg chg="add mod">
          <ac:chgData name="Harriet Turner" userId="35d35eb4-5a30-4c6e-90c4-7e76efba73f5" providerId="ADAL" clId="{C3676740-4193-4459-A980-F627F35AB1BA}" dt="2023-01-20T10:46:27.611" v="4761"/>
          <ac:spMkLst>
            <pc:docMk/>
            <pc:sldMk cId="1006851488" sldId="325"/>
            <ac:spMk id="4" creationId="{3EC1C565-D891-1752-A504-4BB22C7BDFA3}"/>
          </ac:spMkLst>
        </pc:spChg>
        <pc:spChg chg="del">
          <ac:chgData name="Harriet Turner" userId="35d35eb4-5a30-4c6e-90c4-7e76efba73f5" providerId="ADAL" clId="{C3676740-4193-4459-A980-F627F35AB1BA}" dt="2023-01-20T10:37:49.118" v="4730" actId="478"/>
          <ac:spMkLst>
            <pc:docMk/>
            <pc:sldMk cId="1006851488" sldId="325"/>
            <ac:spMk id="32" creationId="{5CEA12E2-093C-4AAF-7558-CA1BC0E582B4}"/>
          </ac:spMkLst>
        </pc:spChg>
        <pc:picChg chg="add mod ord">
          <ac:chgData name="Harriet Turner" userId="35d35eb4-5a30-4c6e-90c4-7e76efba73f5" providerId="ADAL" clId="{C3676740-4193-4459-A980-F627F35AB1BA}" dt="2023-01-20T10:25:15.409" v="4728" actId="171"/>
          <ac:picMkLst>
            <pc:docMk/>
            <pc:sldMk cId="1006851488" sldId="325"/>
            <ac:picMk id="2" creationId="{DFF1D1CE-9796-08F6-66DC-67885356F4E8}"/>
          </ac:picMkLst>
        </pc:picChg>
        <pc:picChg chg="del">
          <ac:chgData name="Harriet Turner" userId="35d35eb4-5a30-4c6e-90c4-7e76efba73f5" providerId="ADAL" clId="{C3676740-4193-4459-A980-F627F35AB1BA}" dt="2023-01-20T10:25:17.415" v="4729" actId="478"/>
          <ac:picMkLst>
            <pc:docMk/>
            <pc:sldMk cId="1006851488" sldId="325"/>
            <ac:picMk id="20" creationId="{50C678CB-631E-E085-5760-7472125D1D05}"/>
          </ac:picMkLst>
        </pc:picChg>
      </pc:sldChg>
      <pc:sldChg chg="addSp modSp add mod modAnim">
        <pc:chgData name="Harriet Turner" userId="35d35eb4-5a30-4c6e-90c4-7e76efba73f5" providerId="ADAL" clId="{C3676740-4193-4459-A980-F627F35AB1BA}" dt="2023-01-20T10:49:55.586" v="4795" actId="732"/>
        <pc:sldMkLst>
          <pc:docMk/>
          <pc:sldMk cId="732319892" sldId="326"/>
        </pc:sldMkLst>
        <pc:spChg chg="mod">
          <ac:chgData name="Harriet Turner" userId="35d35eb4-5a30-4c6e-90c4-7e76efba73f5" providerId="ADAL" clId="{C3676740-4193-4459-A980-F627F35AB1BA}" dt="2023-01-20T10:43:56.837" v="4749" actId="21"/>
          <ac:spMkLst>
            <pc:docMk/>
            <pc:sldMk cId="732319892" sldId="326"/>
            <ac:spMk id="3" creationId="{7A9094E0-5CE6-4D47-8BE1-3EAA9E2A0B14}"/>
          </ac:spMkLst>
        </pc:spChg>
        <pc:spChg chg="add mod">
          <ac:chgData name="Harriet Turner" userId="35d35eb4-5a30-4c6e-90c4-7e76efba73f5" providerId="ADAL" clId="{C3676740-4193-4459-A980-F627F35AB1BA}" dt="2023-01-20T10:44:46.800" v="4760" actId="1037"/>
          <ac:spMkLst>
            <pc:docMk/>
            <pc:sldMk cId="732319892" sldId="326"/>
            <ac:spMk id="4" creationId="{4118CEFD-21C1-0B86-5474-482B549EB46C}"/>
          </ac:spMkLst>
        </pc:spChg>
        <pc:spChg chg="add mod">
          <ac:chgData name="Harriet Turner" userId="35d35eb4-5a30-4c6e-90c4-7e76efba73f5" providerId="ADAL" clId="{C3676740-4193-4459-A980-F627F35AB1BA}" dt="2023-01-20T10:46:30.161" v="4762"/>
          <ac:spMkLst>
            <pc:docMk/>
            <pc:sldMk cId="732319892" sldId="326"/>
            <ac:spMk id="5" creationId="{60310039-FEF5-9CAA-6CC5-D794B786BAB2}"/>
          </ac:spMkLst>
        </pc:spChg>
        <pc:spChg chg="mod">
          <ac:chgData name="Harriet Turner" userId="35d35eb4-5a30-4c6e-90c4-7e76efba73f5" providerId="ADAL" clId="{C3676740-4193-4459-A980-F627F35AB1BA}" dt="2023-01-20T10:41:24.083" v="4737" actId="1076"/>
          <ac:spMkLst>
            <pc:docMk/>
            <pc:sldMk cId="732319892" sldId="326"/>
            <ac:spMk id="35" creationId="{0C68A77E-CB14-52F4-3C95-0F77645382F4}"/>
          </ac:spMkLst>
        </pc:spChg>
        <pc:picChg chg="mod modCrop">
          <ac:chgData name="Harriet Turner" userId="35d35eb4-5a30-4c6e-90c4-7e76efba73f5" providerId="ADAL" clId="{C3676740-4193-4459-A980-F627F35AB1BA}" dt="2023-01-20T10:49:55.586" v="4795" actId="732"/>
          <ac:picMkLst>
            <pc:docMk/>
            <pc:sldMk cId="732319892" sldId="326"/>
            <ac:picMk id="2" creationId="{DFF1D1CE-9796-08F6-66DC-67885356F4E8}"/>
          </ac:picMkLst>
        </pc:picChg>
      </pc:sldChg>
      <pc:sldChg chg="addSp delSp modSp add mod">
        <pc:chgData name="Harriet Turner" userId="35d35eb4-5a30-4c6e-90c4-7e76efba73f5" providerId="ADAL" clId="{C3676740-4193-4459-A980-F627F35AB1BA}" dt="2023-01-20T14:17:23.894" v="5355" actId="21"/>
        <pc:sldMkLst>
          <pc:docMk/>
          <pc:sldMk cId="291376392" sldId="327"/>
        </pc:sldMkLst>
        <pc:spChg chg="add del mod">
          <ac:chgData name="Harriet Turner" userId="35d35eb4-5a30-4c6e-90c4-7e76efba73f5" providerId="ADAL" clId="{C3676740-4193-4459-A980-F627F35AB1BA}" dt="2023-01-20T10:47:13.413" v="4771" actId="478"/>
          <ac:spMkLst>
            <pc:docMk/>
            <pc:sldMk cId="291376392" sldId="327"/>
            <ac:spMk id="2" creationId="{4448987F-8F82-B457-C350-94C984901220}"/>
          </ac:spMkLst>
        </pc:spChg>
        <pc:picChg chg="add del mod">
          <ac:chgData name="Harriet Turner" userId="35d35eb4-5a30-4c6e-90c4-7e76efba73f5" providerId="ADAL" clId="{C3676740-4193-4459-A980-F627F35AB1BA}" dt="2023-01-20T10:48:48.957" v="4778" actId="478"/>
          <ac:picMkLst>
            <pc:docMk/>
            <pc:sldMk cId="291376392" sldId="327"/>
            <ac:picMk id="1026" creationId="{AE31E0B7-B358-F0F3-9FE0-D0ACBB46FB6D}"/>
          </ac:picMkLst>
        </pc:picChg>
        <pc:picChg chg="add del mod">
          <ac:chgData name="Harriet Turner" userId="35d35eb4-5a30-4c6e-90c4-7e76efba73f5" providerId="ADAL" clId="{C3676740-4193-4459-A980-F627F35AB1BA}" dt="2023-01-20T14:17:23.894" v="5355" actId="21"/>
          <ac:picMkLst>
            <pc:docMk/>
            <pc:sldMk cId="291376392" sldId="327"/>
            <ac:picMk id="1028" creationId="{5406EB7B-FB13-A543-FDA6-07080EF09AC7}"/>
          </ac:picMkLst>
        </pc:picChg>
      </pc:sldChg>
      <pc:sldChg chg="addSp delSp modSp add mod delAnim modAnim">
        <pc:chgData name="Harriet Turner" userId="35d35eb4-5a30-4c6e-90c4-7e76efba73f5" providerId="ADAL" clId="{C3676740-4193-4459-A980-F627F35AB1BA}" dt="2023-01-20T16:11:48.833" v="5591"/>
        <pc:sldMkLst>
          <pc:docMk/>
          <pc:sldMk cId="1307963333" sldId="328"/>
        </pc:sldMkLst>
        <pc:spChg chg="add del mod">
          <ac:chgData name="Harriet Turner" userId="35d35eb4-5a30-4c6e-90c4-7e76efba73f5" providerId="ADAL" clId="{C3676740-4193-4459-A980-F627F35AB1BA}" dt="2023-01-20T11:04:14.569" v="4862" actId="478"/>
          <ac:spMkLst>
            <pc:docMk/>
            <pc:sldMk cId="1307963333" sldId="328"/>
            <ac:spMk id="12" creationId="{75364CB3-2942-F7B2-81CE-AEBD54EAEE40}"/>
          </ac:spMkLst>
        </pc:spChg>
        <pc:spChg chg="add del">
          <ac:chgData name="Harriet Turner" userId="35d35eb4-5a30-4c6e-90c4-7e76efba73f5" providerId="ADAL" clId="{C3676740-4193-4459-A980-F627F35AB1BA}" dt="2023-01-20T11:04:36.341" v="4864" actId="478"/>
          <ac:spMkLst>
            <pc:docMk/>
            <pc:sldMk cId="1307963333" sldId="328"/>
            <ac:spMk id="13" creationId="{373CD271-01A3-8AFD-9B08-EDCEEBFEE3B4}"/>
          </ac:spMkLst>
        </pc:spChg>
        <pc:spChg chg="mod">
          <ac:chgData name="Harriet Turner" userId="35d35eb4-5a30-4c6e-90c4-7e76efba73f5" providerId="ADAL" clId="{C3676740-4193-4459-A980-F627F35AB1BA}" dt="2023-01-20T10:55:59.629" v="4817" actId="1582"/>
          <ac:spMkLst>
            <pc:docMk/>
            <pc:sldMk cId="1307963333" sldId="328"/>
            <ac:spMk id="35" creationId="{0C68A77E-CB14-52F4-3C95-0F77645382F4}"/>
          </ac:spMkLst>
        </pc:spChg>
        <pc:picChg chg="del mod">
          <ac:chgData name="Harriet Turner" userId="35d35eb4-5a30-4c6e-90c4-7e76efba73f5" providerId="ADAL" clId="{C3676740-4193-4459-A980-F627F35AB1BA}" dt="2023-01-20T11:00:41.011" v="4854" actId="478"/>
          <ac:picMkLst>
            <pc:docMk/>
            <pc:sldMk cId="1307963333" sldId="328"/>
            <ac:picMk id="2" creationId="{DFF1D1CE-9796-08F6-66DC-67885356F4E8}"/>
          </ac:picMkLst>
        </pc:picChg>
        <pc:picChg chg="add del mod">
          <ac:chgData name="Harriet Turner" userId="35d35eb4-5a30-4c6e-90c4-7e76efba73f5" providerId="ADAL" clId="{C3676740-4193-4459-A980-F627F35AB1BA}" dt="2023-01-20T10:54:30.316" v="4812" actId="478"/>
          <ac:picMkLst>
            <pc:docMk/>
            <pc:sldMk cId="1307963333" sldId="328"/>
            <ac:picMk id="9" creationId="{2C1221A2-33CE-1462-E085-AACF01DAA76B}"/>
          </ac:picMkLst>
        </pc:picChg>
        <pc:picChg chg="add del mod ord">
          <ac:chgData name="Harriet Turner" userId="35d35eb4-5a30-4c6e-90c4-7e76efba73f5" providerId="ADAL" clId="{C3676740-4193-4459-A980-F627F35AB1BA}" dt="2023-01-20T10:59:36.704" v="4840" actId="478"/>
          <ac:picMkLst>
            <pc:docMk/>
            <pc:sldMk cId="1307963333" sldId="328"/>
            <ac:picMk id="10" creationId="{271031C1-EA5B-3865-FFAA-726F3C0B35F5}"/>
          </ac:picMkLst>
        </pc:picChg>
        <pc:picChg chg="add mod ord">
          <ac:chgData name="Harriet Turner" userId="35d35eb4-5a30-4c6e-90c4-7e76efba73f5" providerId="ADAL" clId="{C3676740-4193-4459-A980-F627F35AB1BA}" dt="2023-01-20T11:00:38.197" v="4853" actId="171"/>
          <ac:picMkLst>
            <pc:docMk/>
            <pc:sldMk cId="1307963333" sldId="328"/>
            <ac:picMk id="11" creationId="{961087A5-4E68-1319-281D-D1FF411B4691}"/>
          </ac:picMkLst>
        </pc:picChg>
      </pc:sldChg>
      <pc:sldChg chg="addSp delSp modSp add mod delAnim">
        <pc:chgData name="Harriet Turner" userId="35d35eb4-5a30-4c6e-90c4-7e76efba73f5" providerId="ADAL" clId="{C3676740-4193-4459-A980-F627F35AB1BA}" dt="2023-02-14T12:27:33.426" v="8548"/>
        <pc:sldMkLst>
          <pc:docMk/>
          <pc:sldMk cId="3796637659" sldId="329"/>
        </pc:sldMkLst>
        <pc:spChg chg="add mod">
          <ac:chgData name="Harriet Turner" userId="35d35eb4-5a30-4c6e-90c4-7e76efba73f5" providerId="ADAL" clId="{C3676740-4193-4459-A980-F627F35AB1BA}" dt="2023-01-20T11:05:34.310" v="4875" actId="688"/>
          <ac:spMkLst>
            <pc:docMk/>
            <pc:sldMk cId="3796637659" sldId="329"/>
            <ac:spMk id="2" creationId="{E54E7379-672C-179A-8973-979077C5B2E5}"/>
          </ac:spMkLst>
        </pc:spChg>
        <pc:spChg chg="mod">
          <ac:chgData name="Harriet Turner" userId="35d35eb4-5a30-4c6e-90c4-7e76efba73f5" providerId="ADAL" clId="{C3676740-4193-4459-A980-F627F35AB1BA}" dt="2023-02-14T12:27:33.426" v="8548"/>
          <ac:spMkLst>
            <pc:docMk/>
            <pc:sldMk cId="3796637659" sldId="329"/>
            <ac:spMk id="3" creationId="{7A9094E0-5CE6-4D47-8BE1-3EAA9E2A0B14}"/>
          </ac:spMkLst>
        </pc:spChg>
        <pc:spChg chg="del">
          <ac:chgData name="Harriet Turner" userId="35d35eb4-5a30-4c6e-90c4-7e76efba73f5" providerId="ADAL" clId="{C3676740-4193-4459-A980-F627F35AB1BA}" dt="2023-02-14T12:27:27.035" v="8547" actId="478"/>
          <ac:spMkLst>
            <pc:docMk/>
            <pc:sldMk cId="3796637659" sldId="329"/>
            <ac:spMk id="4" creationId="{4118CEFD-21C1-0B86-5474-482B549EB46C}"/>
          </ac:spMkLst>
        </pc:spChg>
        <pc:spChg chg="add del mod">
          <ac:chgData name="Harriet Turner" userId="35d35eb4-5a30-4c6e-90c4-7e76efba73f5" providerId="ADAL" clId="{C3676740-4193-4459-A980-F627F35AB1BA}" dt="2023-01-20T11:19:52.649" v="4940"/>
          <ac:spMkLst>
            <pc:docMk/>
            <pc:sldMk cId="3796637659" sldId="329"/>
            <ac:spMk id="9" creationId="{35B1C765-0800-3492-A561-1146A7551888}"/>
          </ac:spMkLst>
        </pc:spChg>
        <pc:spChg chg="add del mod">
          <ac:chgData name="Harriet Turner" userId="35d35eb4-5a30-4c6e-90c4-7e76efba73f5" providerId="ADAL" clId="{C3676740-4193-4459-A980-F627F35AB1BA}" dt="2023-01-20T11:19:52.649" v="4940"/>
          <ac:spMkLst>
            <pc:docMk/>
            <pc:sldMk cId="3796637659" sldId="329"/>
            <ac:spMk id="10" creationId="{EA5916EF-DEA3-9AD1-1363-003A6B8598F8}"/>
          </ac:spMkLst>
        </pc:spChg>
        <pc:spChg chg="mod">
          <ac:chgData name="Harriet Turner" userId="35d35eb4-5a30-4c6e-90c4-7e76efba73f5" providerId="ADAL" clId="{C3676740-4193-4459-A980-F627F35AB1BA}" dt="2023-01-20T11:27:55.937" v="5011" actId="1076"/>
          <ac:spMkLst>
            <pc:docMk/>
            <pc:sldMk cId="3796637659" sldId="329"/>
            <ac:spMk id="22" creationId="{5E25544B-4751-ECAF-AF4A-0CF21D4D8DFF}"/>
          </ac:spMkLst>
        </pc:spChg>
        <pc:spChg chg="mod">
          <ac:chgData name="Harriet Turner" userId="35d35eb4-5a30-4c6e-90c4-7e76efba73f5" providerId="ADAL" clId="{C3676740-4193-4459-A980-F627F35AB1BA}" dt="2023-01-20T11:27:55.937" v="5011" actId="1076"/>
          <ac:spMkLst>
            <pc:docMk/>
            <pc:sldMk cId="3796637659" sldId="329"/>
            <ac:spMk id="25" creationId="{732475D0-1099-6290-1128-AFE4F27080B3}"/>
          </ac:spMkLst>
        </pc:spChg>
        <pc:spChg chg="mod">
          <ac:chgData name="Harriet Turner" userId="35d35eb4-5a30-4c6e-90c4-7e76efba73f5" providerId="ADAL" clId="{C3676740-4193-4459-A980-F627F35AB1BA}" dt="2023-01-20T11:27:55.937" v="5011" actId="1076"/>
          <ac:spMkLst>
            <pc:docMk/>
            <pc:sldMk cId="3796637659" sldId="329"/>
            <ac:spMk id="34" creationId="{4B2A331B-FDF4-A79E-48F2-F343C0F54978}"/>
          </ac:spMkLst>
        </pc:spChg>
        <pc:spChg chg="del">
          <ac:chgData name="Harriet Turner" userId="35d35eb4-5a30-4c6e-90c4-7e76efba73f5" providerId="ADAL" clId="{C3676740-4193-4459-A980-F627F35AB1BA}" dt="2023-01-20T11:04:45.696" v="4868" actId="478"/>
          <ac:spMkLst>
            <pc:docMk/>
            <pc:sldMk cId="3796637659" sldId="329"/>
            <ac:spMk id="35" creationId="{0C68A77E-CB14-52F4-3C95-0F77645382F4}"/>
          </ac:spMkLst>
        </pc:spChg>
        <pc:grpChg chg="mod">
          <ac:chgData name="Harriet Turner" userId="35d35eb4-5a30-4c6e-90c4-7e76efba73f5" providerId="ADAL" clId="{C3676740-4193-4459-A980-F627F35AB1BA}" dt="2023-01-20T11:27:55.937" v="5011" actId="1076"/>
          <ac:grpSpMkLst>
            <pc:docMk/>
            <pc:sldMk cId="3796637659" sldId="329"/>
            <ac:grpSpMk id="24" creationId="{4DB67E97-7BFE-6048-AA2E-F48A0AECC5A0}"/>
          </ac:grpSpMkLst>
        </pc:grpChg>
        <pc:picChg chg="mod">
          <ac:chgData name="Harriet Turner" userId="35d35eb4-5a30-4c6e-90c4-7e76efba73f5" providerId="ADAL" clId="{C3676740-4193-4459-A980-F627F35AB1BA}" dt="2023-01-20T11:27:55.937" v="5011" actId="1076"/>
          <ac:picMkLst>
            <pc:docMk/>
            <pc:sldMk cId="3796637659" sldId="329"/>
            <ac:picMk id="26" creationId="{0F4A14DE-F5C5-2D14-CF28-E1D0C5B4D03B}"/>
          </ac:picMkLst>
        </pc:picChg>
        <pc:picChg chg="mod ord">
          <ac:chgData name="Harriet Turner" userId="35d35eb4-5a30-4c6e-90c4-7e76efba73f5" providerId="ADAL" clId="{C3676740-4193-4459-A980-F627F35AB1BA}" dt="2023-01-20T12:30:56.328" v="5103" actId="170"/>
          <ac:picMkLst>
            <pc:docMk/>
            <pc:sldMk cId="3796637659" sldId="329"/>
            <ac:picMk id="31" creationId="{A34D1FF3-12B6-DAB4-84BA-2B26236F2797}"/>
          </ac:picMkLst>
        </pc:picChg>
      </pc:sldChg>
      <pc:sldChg chg="addSp delSp modSp add mod">
        <pc:chgData name="Harriet Turner" userId="35d35eb4-5a30-4c6e-90c4-7e76efba73f5" providerId="ADAL" clId="{C3676740-4193-4459-A980-F627F35AB1BA}" dt="2023-01-25T09:17:21.315" v="5742" actId="206"/>
        <pc:sldMkLst>
          <pc:docMk/>
          <pc:sldMk cId="2507565980" sldId="330"/>
        </pc:sldMkLst>
        <pc:spChg chg="add mod ord">
          <ac:chgData name="Harriet Turner" userId="35d35eb4-5a30-4c6e-90c4-7e76efba73f5" providerId="ADAL" clId="{C3676740-4193-4459-A980-F627F35AB1BA}" dt="2023-01-25T09:17:21.315" v="5742" actId="206"/>
          <ac:spMkLst>
            <pc:docMk/>
            <pc:sldMk cId="2507565980" sldId="330"/>
            <ac:spMk id="3" creationId="{2019CE48-41EA-34DA-5AA3-2E8588C06403}"/>
          </ac:spMkLst>
        </pc:spChg>
        <pc:spChg chg="del">
          <ac:chgData name="Harriet Turner" userId="35d35eb4-5a30-4c6e-90c4-7e76efba73f5" providerId="ADAL" clId="{C3676740-4193-4459-A980-F627F35AB1BA}" dt="2023-01-20T11:40:25.729" v="5016" actId="478"/>
          <ac:spMkLst>
            <pc:docMk/>
            <pc:sldMk cId="2507565980" sldId="330"/>
            <ac:spMk id="13" creationId="{CEDECD36-7970-9D9D-63BC-5D809C75EB2A}"/>
          </ac:spMkLst>
        </pc:spChg>
        <pc:spChg chg="mod">
          <ac:chgData name="Harriet Turner" userId="35d35eb4-5a30-4c6e-90c4-7e76efba73f5" providerId="ADAL" clId="{C3676740-4193-4459-A980-F627F35AB1BA}" dt="2023-01-20T14:16:51.957" v="5343" actId="5793"/>
          <ac:spMkLst>
            <pc:docMk/>
            <pc:sldMk cId="2507565980" sldId="330"/>
            <ac:spMk id="20" creationId="{0B1E83A3-677F-4394-E903-5D655F6C5031}"/>
          </ac:spMkLst>
        </pc:spChg>
        <pc:spChg chg="del mod">
          <ac:chgData name="Harriet Turner" userId="35d35eb4-5a30-4c6e-90c4-7e76efba73f5" providerId="ADAL" clId="{C3676740-4193-4459-A980-F627F35AB1BA}" dt="2023-01-20T11:51:09.424" v="5051" actId="478"/>
          <ac:spMkLst>
            <pc:docMk/>
            <pc:sldMk cId="2507565980" sldId="330"/>
            <ac:spMk id="26" creationId="{1619D81D-A916-69D0-26F3-FDFB35D32443}"/>
          </ac:spMkLst>
        </pc:spChg>
        <pc:spChg chg="mod">
          <ac:chgData name="Harriet Turner" userId="35d35eb4-5a30-4c6e-90c4-7e76efba73f5" providerId="ADAL" clId="{C3676740-4193-4459-A980-F627F35AB1BA}" dt="2023-01-20T11:49:22.839" v="5039"/>
          <ac:spMkLst>
            <pc:docMk/>
            <pc:sldMk cId="2507565980" sldId="330"/>
            <ac:spMk id="27" creationId="{CAF5BC57-A2C1-7B17-0138-D2BE2E022A3B}"/>
          </ac:spMkLst>
        </pc:spChg>
        <pc:spChg chg="add del mod">
          <ac:chgData name="Harriet Turner" userId="35d35eb4-5a30-4c6e-90c4-7e76efba73f5" providerId="ADAL" clId="{C3676740-4193-4459-A980-F627F35AB1BA}" dt="2023-01-20T12:29:05.365" v="5073" actId="478"/>
          <ac:spMkLst>
            <pc:docMk/>
            <pc:sldMk cId="2507565980" sldId="330"/>
            <ac:spMk id="31" creationId="{7AA9F966-12F7-7036-BEC2-CAE21CCE95F3}"/>
          </ac:spMkLst>
        </pc:spChg>
        <pc:spChg chg="add del mod">
          <ac:chgData name="Harriet Turner" userId="35d35eb4-5a30-4c6e-90c4-7e76efba73f5" providerId="ADAL" clId="{C3676740-4193-4459-A980-F627F35AB1BA}" dt="2023-01-20T14:23:57.944" v="5361" actId="478"/>
          <ac:spMkLst>
            <pc:docMk/>
            <pc:sldMk cId="2507565980" sldId="330"/>
            <ac:spMk id="32" creationId="{3A21C247-6E75-3B54-A683-154813C6CAC2}"/>
          </ac:spMkLst>
        </pc:spChg>
        <pc:spChg chg="add del mod">
          <ac:chgData name="Harriet Turner" userId="35d35eb4-5a30-4c6e-90c4-7e76efba73f5" providerId="ADAL" clId="{C3676740-4193-4459-A980-F627F35AB1BA}" dt="2023-01-25T09:16:06.784" v="5726" actId="478"/>
          <ac:spMkLst>
            <pc:docMk/>
            <pc:sldMk cId="2507565980" sldId="330"/>
            <ac:spMk id="33" creationId="{B79C9DA5-A769-F2D9-416D-0B79C439149B}"/>
          </ac:spMkLst>
        </pc:spChg>
        <pc:grpChg chg="add mod">
          <ac:chgData name="Harriet Turner" userId="35d35eb4-5a30-4c6e-90c4-7e76efba73f5" providerId="ADAL" clId="{C3676740-4193-4459-A980-F627F35AB1BA}" dt="2023-01-20T11:49:22.839" v="5039"/>
          <ac:grpSpMkLst>
            <pc:docMk/>
            <pc:sldMk cId="2507565980" sldId="330"/>
            <ac:grpSpMk id="14" creationId="{5C535F32-25BA-1F2B-E2BB-85705E81B787}"/>
          </ac:grpSpMkLst>
        </pc:grpChg>
        <pc:picChg chg="add mod ord">
          <ac:chgData name="Harriet Turner" userId="35d35eb4-5a30-4c6e-90c4-7e76efba73f5" providerId="ADAL" clId="{C3676740-4193-4459-A980-F627F35AB1BA}" dt="2023-01-20T11:49:16.705" v="5038" actId="171"/>
          <ac:picMkLst>
            <pc:docMk/>
            <pc:sldMk cId="2507565980" sldId="330"/>
            <ac:picMk id="4" creationId="{07A3FF44-5124-CC04-9E0E-76304BB49EF7}"/>
          </ac:picMkLst>
        </pc:picChg>
        <pc:picChg chg="del">
          <ac:chgData name="Harriet Turner" userId="35d35eb4-5a30-4c6e-90c4-7e76efba73f5" providerId="ADAL" clId="{C3676740-4193-4459-A980-F627F35AB1BA}" dt="2023-01-20T11:40:23.111" v="5015" actId="478"/>
          <ac:picMkLst>
            <pc:docMk/>
            <pc:sldMk cId="2507565980" sldId="330"/>
            <ac:picMk id="15" creationId="{CF49499A-482C-C099-7FD0-944DC5C98BD8}"/>
          </ac:picMkLst>
        </pc:picChg>
        <pc:picChg chg="ord">
          <ac:chgData name="Harriet Turner" userId="35d35eb4-5a30-4c6e-90c4-7e76efba73f5" providerId="ADAL" clId="{C3676740-4193-4459-A980-F627F35AB1BA}" dt="2023-01-20T14:24:14.152" v="5366" actId="170"/>
          <ac:picMkLst>
            <pc:docMk/>
            <pc:sldMk cId="2507565980" sldId="330"/>
            <ac:picMk id="24" creationId="{11B3E4E2-5B56-EED2-4969-FBB1BCD9B9FE}"/>
          </ac:picMkLst>
        </pc:picChg>
        <pc:picChg chg="mod">
          <ac:chgData name="Harriet Turner" userId="35d35eb4-5a30-4c6e-90c4-7e76efba73f5" providerId="ADAL" clId="{C3676740-4193-4459-A980-F627F35AB1BA}" dt="2023-01-20T11:49:22.839" v="5039"/>
          <ac:picMkLst>
            <pc:docMk/>
            <pc:sldMk cId="2507565980" sldId="330"/>
            <ac:picMk id="28" creationId="{B6E98629-12B6-AC47-47DD-67FC22AEDC9E}"/>
          </ac:picMkLst>
        </pc:picChg>
        <pc:cxnChg chg="add del">
          <ac:chgData name="Harriet Turner" userId="35d35eb4-5a30-4c6e-90c4-7e76efba73f5" providerId="ADAL" clId="{C3676740-4193-4459-A980-F627F35AB1BA}" dt="2023-01-20T11:50:19.598" v="5045" actId="478"/>
          <ac:cxnSpMkLst>
            <pc:docMk/>
            <pc:sldMk cId="2507565980" sldId="330"/>
            <ac:cxnSpMk id="30" creationId="{41418365-B990-1495-2ED8-C3F122A0C98F}"/>
          </ac:cxnSpMkLst>
        </pc:cxnChg>
      </pc:sldChg>
      <pc:sldChg chg="addSp delSp modSp add mod">
        <pc:chgData name="Harriet Turner" userId="35d35eb4-5a30-4c6e-90c4-7e76efba73f5" providerId="ADAL" clId="{C3676740-4193-4459-A980-F627F35AB1BA}" dt="2023-01-25T09:19:51.879" v="5755" actId="1076"/>
        <pc:sldMkLst>
          <pc:docMk/>
          <pc:sldMk cId="4119402749" sldId="331"/>
        </pc:sldMkLst>
        <pc:spChg chg="add mod ord">
          <ac:chgData name="Harriet Turner" userId="35d35eb4-5a30-4c6e-90c4-7e76efba73f5" providerId="ADAL" clId="{C3676740-4193-4459-A980-F627F35AB1BA}" dt="2023-01-25T09:19:51.879" v="5755" actId="1076"/>
          <ac:spMkLst>
            <pc:docMk/>
            <pc:sldMk cId="4119402749" sldId="331"/>
            <ac:spMk id="3" creationId="{B2CD4553-1196-401D-C44C-39CB9DE14A07}"/>
          </ac:spMkLst>
        </pc:spChg>
        <pc:spChg chg="mod">
          <ac:chgData name="Harriet Turner" userId="35d35eb4-5a30-4c6e-90c4-7e76efba73f5" providerId="ADAL" clId="{C3676740-4193-4459-A980-F627F35AB1BA}" dt="2023-01-20T14:16:54.611" v="5345" actId="5793"/>
          <ac:spMkLst>
            <pc:docMk/>
            <pc:sldMk cId="4119402749" sldId="331"/>
            <ac:spMk id="20" creationId="{0B1E83A3-677F-4394-E903-5D655F6C5031}"/>
          </ac:spMkLst>
        </pc:spChg>
        <pc:spChg chg="add del mod">
          <ac:chgData name="Harriet Turner" userId="35d35eb4-5a30-4c6e-90c4-7e76efba73f5" providerId="ADAL" clId="{C3676740-4193-4459-A980-F627F35AB1BA}" dt="2023-01-25T09:17:34.637" v="5743" actId="478"/>
          <ac:spMkLst>
            <pc:docMk/>
            <pc:sldMk cId="4119402749" sldId="331"/>
            <ac:spMk id="32" creationId="{3A21C247-6E75-3B54-A683-154813C6CAC2}"/>
          </ac:spMkLst>
        </pc:spChg>
        <pc:picChg chg="del">
          <ac:chgData name="Harriet Turner" userId="35d35eb4-5a30-4c6e-90c4-7e76efba73f5" providerId="ADAL" clId="{C3676740-4193-4459-A980-F627F35AB1BA}" dt="2023-01-20T12:33:32.850" v="5105" actId="478"/>
          <ac:picMkLst>
            <pc:docMk/>
            <pc:sldMk cId="4119402749" sldId="331"/>
            <ac:picMk id="4" creationId="{07A3FF44-5124-CC04-9E0E-76304BB49EF7}"/>
          </ac:picMkLst>
        </pc:picChg>
        <pc:picChg chg="add mod ord">
          <ac:chgData name="Harriet Turner" userId="35d35eb4-5a30-4c6e-90c4-7e76efba73f5" providerId="ADAL" clId="{C3676740-4193-4459-A980-F627F35AB1BA}" dt="2023-01-20T12:34:43.551" v="5145" actId="171"/>
          <ac:picMkLst>
            <pc:docMk/>
            <pc:sldMk cId="4119402749" sldId="331"/>
            <ac:picMk id="13" creationId="{5440F3BE-A938-CE4C-8A8E-3B4AA20F0D66}"/>
          </ac:picMkLst>
        </pc:picChg>
      </pc:sldChg>
      <pc:sldChg chg="add del">
        <pc:chgData name="Harriet Turner" userId="35d35eb4-5a30-4c6e-90c4-7e76efba73f5" providerId="ADAL" clId="{C3676740-4193-4459-A980-F627F35AB1BA}" dt="2023-01-20T12:35:47.749" v="5165" actId="47"/>
        <pc:sldMkLst>
          <pc:docMk/>
          <pc:sldMk cId="3387776531" sldId="332"/>
        </pc:sldMkLst>
      </pc:sldChg>
      <pc:sldChg chg="addSp delSp modSp add mod">
        <pc:chgData name="Harriet Turner" userId="35d35eb4-5a30-4c6e-90c4-7e76efba73f5" providerId="ADAL" clId="{C3676740-4193-4459-A980-F627F35AB1BA}" dt="2023-01-25T11:57:55.065" v="5783" actId="171"/>
        <pc:sldMkLst>
          <pc:docMk/>
          <pc:sldMk cId="3846278864" sldId="332"/>
        </pc:sldMkLst>
        <pc:spChg chg="add del mod">
          <ac:chgData name="Harriet Turner" userId="35d35eb4-5a30-4c6e-90c4-7e76efba73f5" providerId="ADAL" clId="{C3676740-4193-4459-A980-F627F35AB1BA}" dt="2023-01-25T11:57:14.269" v="5775" actId="478"/>
          <ac:spMkLst>
            <pc:docMk/>
            <pc:sldMk cId="3846278864" sldId="332"/>
            <ac:spMk id="3" creationId="{E5028813-5DA4-B2D1-120F-EFE44D876BAE}"/>
          </ac:spMkLst>
        </pc:spChg>
        <pc:spChg chg="add mod ord">
          <ac:chgData name="Harriet Turner" userId="35d35eb4-5a30-4c6e-90c4-7e76efba73f5" providerId="ADAL" clId="{C3676740-4193-4459-A980-F627F35AB1BA}" dt="2023-01-25T11:57:55.065" v="5783" actId="171"/>
          <ac:spMkLst>
            <pc:docMk/>
            <pc:sldMk cId="3846278864" sldId="332"/>
            <ac:spMk id="13" creationId="{148640D2-28EB-C757-3FC4-52309ECD7B27}"/>
          </ac:spMkLst>
        </pc:spChg>
        <pc:spChg chg="add del mod">
          <ac:chgData name="Harriet Turner" userId="35d35eb4-5a30-4c6e-90c4-7e76efba73f5" providerId="ADAL" clId="{C3676740-4193-4459-A980-F627F35AB1BA}" dt="2023-01-25T09:19:55.927" v="5756" actId="478"/>
          <ac:spMkLst>
            <pc:docMk/>
            <pc:sldMk cId="3846278864" sldId="332"/>
            <ac:spMk id="15" creationId="{EA37D21C-D110-C27E-817D-1D0448478730}"/>
          </ac:spMkLst>
        </pc:spChg>
        <pc:spChg chg="mod">
          <ac:chgData name="Harriet Turner" userId="35d35eb4-5a30-4c6e-90c4-7e76efba73f5" providerId="ADAL" clId="{C3676740-4193-4459-A980-F627F35AB1BA}" dt="2023-01-20T14:16:59.117" v="5347" actId="5793"/>
          <ac:spMkLst>
            <pc:docMk/>
            <pc:sldMk cId="3846278864" sldId="332"/>
            <ac:spMk id="20" creationId="{0B1E83A3-677F-4394-E903-5D655F6C5031}"/>
          </ac:spMkLst>
        </pc:spChg>
        <pc:spChg chg="del mod">
          <ac:chgData name="Harriet Turner" userId="35d35eb4-5a30-4c6e-90c4-7e76efba73f5" providerId="ADAL" clId="{C3676740-4193-4459-A980-F627F35AB1BA}" dt="2023-01-20T12:38:41.104" v="5221" actId="478"/>
          <ac:spMkLst>
            <pc:docMk/>
            <pc:sldMk cId="3846278864" sldId="332"/>
            <ac:spMk id="32" creationId="{3A21C247-6E75-3B54-A683-154813C6CAC2}"/>
          </ac:spMkLst>
        </pc:spChg>
        <pc:picChg chg="add mod ord">
          <ac:chgData name="Harriet Turner" userId="35d35eb4-5a30-4c6e-90c4-7e76efba73f5" providerId="ADAL" clId="{C3676740-4193-4459-A980-F627F35AB1BA}" dt="2023-01-20T12:36:55.580" v="5200" actId="171"/>
          <ac:picMkLst>
            <pc:docMk/>
            <pc:sldMk cId="3846278864" sldId="332"/>
            <ac:picMk id="4" creationId="{22B5BF84-EBD5-5D0E-C51D-5FC011867320}"/>
          </ac:picMkLst>
        </pc:picChg>
        <pc:picChg chg="del">
          <ac:chgData name="Harriet Turner" userId="35d35eb4-5a30-4c6e-90c4-7e76efba73f5" providerId="ADAL" clId="{C3676740-4193-4459-A980-F627F35AB1BA}" dt="2023-01-20T12:35:54.071" v="5167" actId="478"/>
          <ac:picMkLst>
            <pc:docMk/>
            <pc:sldMk cId="3846278864" sldId="332"/>
            <ac:picMk id="13" creationId="{5440F3BE-A938-CE4C-8A8E-3B4AA20F0D66}"/>
          </ac:picMkLst>
        </pc:picChg>
        <pc:picChg chg="ord">
          <ac:chgData name="Harriet Turner" userId="35d35eb4-5a30-4c6e-90c4-7e76efba73f5" providerId="ADAL" clId="{C3676740-4193-4459-A980-F627F35AB1BA}" dt="2023-01-20T12:39:12.133" v="5231" actId="170"/>
          <ac:picMkLst>
            <pc:docMk/>
            <pc:sldMk cId="3846278864" sldId="332"/>
            <ac:picMk id="24" creationId="{11B3E4E2-5B56-EED2-4969-FBB1BCD9B9FE}"/>
          </ac:picMkLst>
        </pc:picChg>
      </pc:sldChg>
      <pc:sldChg chg="addSp delSp modSp add mod">
        <pc:chgData name="Harriet Turner" userId="35d35eb4-5a30-4c6e-90c4-7e76efba73f5" providerId="ADAL" clId="{C3676740-4193-4459-A980-F627F35AB1BA}" dt="2023-01-25T11:58:55.432" v="5796" actId="171"/>
        <pc:sldMkLst>
          <pc:docMk/>
          <pc:sldMk cId="2552304715" sldId="333"/>
        </pc:sldMkLst>
        <pc:spChg chg="add mod ord">
          <ac:chgData name="Harriet Turner" userId="35d35eb4-5a30-4c6e-90c4-7e76efba73f5" providerId="ADAL" clId="{C3676740-4193-4459-A980-F627F35AB1BA}" dt="2023-01-25T11:58:55.432" v="5796" actId="171"/>
          <ac:spMkLst>
            <pc:docMk/>
            <pc:sldMk cId="2552304715" sldId="333"/>
            <ac:spMk id="3" creationId="{89F2B533-0DF4-C810-F5A3-7B8356EAFE66}"/>
          </ac:spMkLst>
        </pc:spChg>
        <pc:spChg chg="del mod">
          <ac:chgData name="Harriet Turner" userId="35d35eb4-5a30-4c6e-90c4-7e76efba73f5" providerId="ADAL" clId="{C3676740-4193-4459-A980-F627F35AB1BA}" dt="2023-01-25T11:58:03.062" v="5784" actId="478"/>
          <ac:spMkLst>
            <pc:docMk/>
            <pc:sldMk cId="2552304715" sldId="333"/>
            <ac:spMk id="15" creationId="{EA37D21C-D110-C27E-817D-1D0448478730}"/>
          </ac:spMkLst>
        </pc:spChg>
        <pc:spChg chg="mod">
          <ac:chgData name="Harriet Turner" userId="35d35eb4-5a30-4c6e-90c4-7e76efba73f5" providerId="ADAL" clId="{C3676740-4193-4459-A980-F627F35AB1BA}" dt="2023-01-20T14:17:01.775" v="5349" actId="5793"/>
          <ac:spMkLst>
            <pc:docMk/>
            <pc:sldMk cId="2552304715" sldId="333"/>
            <ac:spMk id="20" creationId="{0B1E83A3-677F-4394-E903-5D655F6C5031}"/>
          </ac:spMkLst>
        </pc:spChg>
        <pc:picChg chg="mod">
          <ac:chgData name="Harriet Turner" userId="35d35eb4-5a30-4c6e-90c4-7e76efba73f5" providerId="ADAL" clId="{C3676740-4193-4459-A980-F627F35AB1BA}" dt="2023-01-20T14:14:16.073" v="5285" actId="1036"/>
          <ac:picMkLst>
            <pc:docMk/>
            <pc:sldMk cId="2552304715" sldId="333"/>
            <ac:picMk id="2" creationId="{4411F635-7B2D-A452-D6A5-7CBCA5AF6A2F}"/>
          </ac:picMkLst>
        </pc:picChg>
        <pc:picChg chg="add mod ord">
          <ac:chgData name="Harriet Turner" userId="35d35eb4-5a30-4c6e-90c4-7e76efba73f5" providerId="ADAL" clId="{C3676740-4193-4459-A980-F627F35AB1BA}" dt="2023-01-20T14:13:12.156" v="5274" actId="171"/>
          <ac:picMkLst>
            <pc:docMk/>
            <pc:sldMk cId="2552304715" sldId="333"/>
            <ac:picMk id="13" creationId="{3085C18B-DC61-0DBB-7BF7-CC22212DA7AA}"/>
          </ac:picMkLst>
        </pc:picChg>
      </pc:sldChg>
      <pc:sldChg chg="addSp delSp modSp add mod">
        <pc:chgData name="Harriet Turner" userId="35d35eb4-5a30-4c6e-90c4-7e76efba73f5" providerId="ADAL" clId="{C3676740-4193-4459-A980-F627F35AB1BA}" dt="2023-01-25T12:04:40.087" v="5850" actId="171"/>
        <pc:sldMkLst>
          <pc:docMk/>
          <pc:sldMk cId="2431966537" sldId="334"/>
        </pc:sldMkLst>
        <pc:spChg chg="add mod ord">
          <ac:chgData name="Harriet Turner" userId="35d35eb4-5a30-4c6e-90c4-7e76efba73f5" providerId="ADAL" clId="{C3676740-4193-4459-A980-F627F35AB1BA}" dt="2023-01-25T12:04:40.087" v="5850" actId="171"/>
          <ac:spMkLst>
            <pc:docMk/>
            <pc:sldMk cId="2431966537" sldId="334"/>
            <ac:spMk id="3" creationId="{A24878AE-D3B5-B5AC-25D6-EAC615C062F2}"/>
          </ac:spMkLst>
        </pc:spChg>
        <pc:spChg chg="del mod ord">
          <ac:chgData name="Harriet Turner" userId="35d35eb4-5a30-4c6e-90c4-7e76efba73f5" providerId="ADAL" clId="{C3676740-4193-4459-A980-F627F35AB1BA}" dt="2023-01-25T11:59:07.601" v="5797" actId="478"/>
          <ac:spMkLst>
            <pc:docMk/>
            <pc:sldMk cId="2431966537" sldId="334"/>
            <ac:spMk id="15" creationId="{EA37D21C-D110-C27E-817D-1D0448478730}"/>
          </ac:spMkLst>
        </pc:spChg>
        <pc:spChg chg="mod">
          <ac:chgData name="Harriet Turner" userId="35d35eb4-5a30-4c6e-90c4-7e76efba73f5" providerId="ADAL" clId="{C3676740-4193-4459-A980-F627F35AB1BA}" dt="2023-01-20T14:17:07.128" v="5353" actId="20577"/>
          <ac:spMkLst>
            <pc:docMk/>
            <pc:sldMk cId="2431966537" sldId="334"/>
            <ac:spMk id="20" creationId="{0B1E83A3-677F-4394-E903-5D655F6C5031}"/>
          </ac:spMkLst>
        </pc:spChg>
        <pc:spChg chg="add del mod">
          <ac:chgData name="Harriet Turner" userId="35d35eb4-5a30-4c6e-90c4-7e76efba73f5" providerId="ADAL" clId="{C3676740-4193-4459-A980-F627F35AB1BA}" dt="2023-01-20T14:40:03.171" v="5370"/>
          <ac:spMkLst>
            <pc:docMk/>
            <pc:sldMk cId="2431966537" sldId="334"/>
            <ac:spMk id="30" creationId="{6B2836EF-C3B9-5208-3A2C-C5A42F6DAB40}"/>
          </ac:spMkLst>
        </pc:spChg>
        <pc:picChg chg="add mod ord">
          <ac:chgData name="Harriet Turner" userId="35d35eb4-5a30-4c6e-90c4-7e76efba73f5" providerId="ADAL" clId="{C3676740-4193-4459-A980-F627F35AB1BA}" dt="2023-01-20T14:15:07.345" v="5322" actId="171"/>
          <ac:picMkLst>
            <pc:docMk/>
            <pc:sldMk cId="2431966537" sldId="334"/>
            <ac:picMk id="26" creationId="{557F57DF-20DC-E70D-261D-BED8F8595FB2}"/>
          </ac:picMkLst>
        </pc:picChg>
        <pc:picChg chg="add del mod">
          <ac:chgData name="Harriet Turner" userId="35d35eb4-5a30-4c6e-90c4-7e76efba73f5" providerId="ADAL" clId="{C3676740-4193-4459-A980-F627F35AB1BA}" dt="2023-01-20T16:10:52.109" v="5588" actId="478"/>
          <ac:picMkLst>
            <pc:docMk/>
            <pc:sldMk cId="2431966537" sldId="334"/>
            <ac:picMk id="29" creationId="{5967A4F7-0A1C-9ED9-3568-E41DEFA7197B}"/>
          </ac:picMkLst>
        </pc:picChg>
      </pc:sldChg>
      <pc:sldChg chg="addSp delSp modSp add mod delAnim modAnim">
        <pc:chgData name="Harriet Turner" userId="35d35eb4-5a30-4c6e-90c4-7e76efba73f5" providerId="ADAL" clId="{C3676740-4193-4459-A980-F627F35AB1BA}" dt="2023-01-20T14:55:03.867" v="5533" actId="478"/>
        <pc:sldMkLst>
          <pc:docMk/>
          <pc:sldMk cId="772182206" sldId="335"/>
        </pc:sldMkLst>
        <pc:spChg chg="add del mod">
          <ac:chgData name="Harriet Turner" userId="35d35eb4-5a30-4c6e-90c4-7e76efba73f5" providerId="ADAL" clId="{C3676740-4193-4459-A980-F627F35AB1BA}" dt="2023-01-20T14:50:15.701" v="5408" actId="478"/>
          <ac:spMkLst>
            <pc:docMk/>
            <pc:sldMk cId="772182206" sldId="335"/>
            <ac:spMk id="3" creationId="{DAE1BDD4-66F9-F1B7-ED44-E87D3B670BDC}"/>
          </ac:spMkLst>
        </pc:spChg>
        <pc:spChg chg="del">
          <ac:chgData name="Harriet Turner" userId="35d35eb4-5a30-4c6e-90c4-7e76efba73f5" providerId="ADAL" clId="{C3676740-4193-4459-A980-F627F35AB1BA}" dt="2023-01-20T14:43:20.826" v="5373" actId="478"/>
          <ac:spMkLst>
            <pc:docMk/>
            <pc:sldMk cId="772182206" sldId="335"/>
            <ac:spMk id="15" creationId="{EA37D21C-D110-C27E-817D-1D0448478730}"/>
          </ac:spMkLst>
        </pc:spChg>
        <pc:spChg chg="mod">
          <ac:chgData name="Harriet Turner" userId="35d35eb4-5a30-4c6e-90c4-7e76efba73f5" providerId="ADAL" clId="{C3676740-4193-4459-A980-F627F35AB1BA}" dt="2023-01-20T14:53:48.066" v="5513" actId="1035"/>
          <ac:spMkLst>
            <pc:docMk/>
            <pc:sldMk cId="772182206" sldId="335"/>
            <ac:spMk id="27" creationId="{CAF5BC57-A2C1-7B17-0138-D2BE2E022A3B}"/>
          </ac:spMkLst>
        </pc:spChg>
        <pc:spChg chg="add del mod">
          <ac:chgData name="Harriet Turner" userId="35d35eb4-5a30-4c6e-90c4-7e76efba73f5" providerId="ADAL" clId="{C3676740-4193-4459-A980-F627F35AB1BA}" dt="2023-01-20T14:50:13.533" v="5407" actId="478"/>
          <ac:spMkLst>
            <pc:docMk/>
            <pc:sldMk cId="772182206" sldId="335"/>
            <ac:spMk id="30" creationId="{240D469C-7AD4-C757-F31E-11DF50F62CBC}"/>
          </ac:spMkLst>
        </pc:spChg>
        <pc:spChg chg="add mod">
          <ac:chgData name="Harriet Turner" userId="35d35eb4-5a30-4c6e-90c4-7e76efba73f5" providerId="ADAL" clId="{C3676740-4193-4459-A980-F627F35AB1BA}" dt="2023-01-20T14:54:17.932" v="5532" actId="1035"/>
          <ac:spMkLst>
            <pc:docMk/>
            <pc:sldMk cId="772182206" sldId="335"/>
            <ac:spMk id="37" creationId="{1DB862BB-FE0D-F209-2E53-55C9DF4DB079}"/>
          </ac:spMkLst>
        </pc:spChg>
        <pc:spChg chg="add mod">
          <ac:chgData name="Harriet Turner" userId="35d35eb4-5a30-4c6e-90c4-7e76efba73f5" providerId="ADAL" clId="{C3676740-4193-4459-A980-F627F35AB1BA}" dt="2023-01-20T14:54:17.932" v="5532" actId="1035"/>
          <ac:spMkLst>
            <pc:docMk/>
            <pc:sldMk cId="772182206" sldId="335"/>
            <ac:spMk id="38" creationId="{85F29227-75EF-06EE-C240-15D261E6D0AB}"/>
          </ac:spMkLst>
        </pc:spChg>
        <pc:grpChg chg="mod">
          <ac:chgData name="Harriet Turner" userId="35d35eb4-5a30-4c6e-90c4-7e76efba73f5" providerId="ADAL" clId="{C3676740-4193-4459-A980-F627F35AB1BA}" dt="2023-01-20T14:53:48.066" v="5513" actId="1035"/>
          <ac:grpSpMkLst>
            <pc:docMk/>
            <pc:sldMk cId="772182206" sldId="335"/>
            <ac:grpSpMk id="14" creationId="{5C535F32-25BA-1F2B-E2BB-85705E81B787}"/>
          </ac:grpSpMkLst>
        </pc:grpChg>
        <pc:picChg chg="mod">
          <ac:chgData name="Harriet Turner" userId="35d35eb4-5a30-4c6e-90c4-7e76efba73f5" providerId="ADAL" clId="{C3676740-4193-4459-A980-F627F35AB1BA}" dt="2023-01-20T14:45:46.095" v="5386" actId="208"/>
          <ac:picMkLst>
            <pc:docMk/>
            <pc:sldMk cId="772182206" sldId="335"/>
            <ac:picMk id="26" creationId="{557F57DF-20DC-E70D-261D-BED8F8595FB2}"/>
          </ac:picMkLst>
        </pc:picChg>
        <pc:picChg chg="mod">
          <ac:chgData name="Harriet Turner" userId="35d35eb4-5a30-4c6e-90c4-7e76efba73f5" providerId="ADAL" clId="{C3676740-4193-4459-A980-F627F35AB1BA}" dt="2023-01-20T14:53:48.066" v="5513" actId="1035"/>
          <ac:picMkLst>
            <pc:docMk/>
            <pc:sldMk cId="772182206" sldId="335"/>
            <ac:picMk id="28" creationId="{B6E98629-12B6-AC47-47DD-67FC22AEDC9E}"/>
          </ac:picMkLst>
        </pc:picChg>
        <pc:picChg chg="del">
          <ac:chgData name="Harriet Turner" userId="35d35eb4-5a30-4c6e-90c4-7e76efba73f5" providerId="ADAL" clId="{C3676740-4193-4459-A980-F627F35AB1BA}" dt="2023-01-20T14:40:13.777" v="5372" actId="478"/>
          <ac:picMkLst>
            <pc:docMk/>
            <pc:sldMk cId="772182206" sldId="335"/>
            <ac:picMk id="29" creationId="{5967A4F7-0A1C-9ED9-3568-E41DEFA7197B}"/>
          </ac:picMkLst>
        </pc:picChg>
        <pc:picChg chg="add del mod">
          <ac:chgData name="Harriet Turner" userId="35d35eb4-5a30-4c6e-90c4-7e76efba73f5" providerId="ADAL" clId="{C3676740-4193-4459-A980-F627F35AB1BA}" dt="2023-01-20T14:49:45.016" v="5393" actId="478"/>
          <ac:picMkLst>
            <pc:docMk/>
            <pc:sldMk cId="772182206" sldId="335"/>
            <ac:picMk id="32" creationId="{7D0789E2-DB4A-9357-8552-EA6036A8B759}"/>
          </ac:picMkLst>
        </pc:picChg>
        <pc:picChg chg="add del mod ord">
          <ac:chgData name="Harriet Turner" userId="35d35eb4-5a30-4c6e-90c4-7e76efba73f5" providerId="ADAL" clId="{C3676740-4193-4459-A980-F627F35AB1BA}" dt="2023-01-20T14:55:03.867" v="5533" actId="478"/>
          <ac:picMkLst>
            <pc:docMk/>
            <pc:sldMk cId="772182206" sldId="335"/>
            <ac:picMk id="34" creationId="{F3167FC9-0FA7-004F-9667-A548C26B3EDA}"/>
          </ac:picMkLst>
        </pc:picChg>
        <pc:picChg chg="add del mod">
          <ac:chgData name="Harriet Turner" userId="35d35eb4-5a30-4c6e-90c4-7e76efba73f5" providerId="ADAL" clId="{C3676740-4193-4459-A980-F627F35AB1BA}" dt="2023-01-20T14:50:52.433" v="5414" actId="478"/>
          <ac:picMkLst>
            <pc:docMk/>
            <pc:sldMk cId="772182206" sldId="335"/>
            <ac:picMk id="35" creationId="{981B9B38-ACC0-DA28-B7A0-0A8ED6429F95}"/>
          </ac:picMkLst>
        </pc:picChg>
        <pc:picChg chg="add mod ord modCrop">
          <ac:chgData name="Harriet Turner" userId="35d35eb4-5a30-4c6e-90c4-7e76efba73f5" providerId="ADAL" clId="{C3676740-4193-4459-A980-F627F35AB1BA}" dt="2023-01-20T14:53:55.869" v="5514" actId="732"/>
          <ac:picMkLst>
            <pc:docMk/>
            <pc:sldMk cId="772182206" sldId="335"/>
            <ac:picMk id="36" creationId="{FAB05D49-9C5F-3210-77DF-A12CA8428C32}"/>
          </ac:picMkLst>
        </pc:picChg>
      </pc:sldChg>
      <pc:sldChg chg="addSp delSp modSp add mod ord">
        <pc:chgData name="Harriet Turner" userId="35d35eb4-5a30-4c6e-90c4-7e76efba73f5" providerId="ADAL" clId="{C3676740-4193-4459-A980-F627F35AB1BA}" dt="2023-01-25T12:07:33.799" v="5863" actId="171"/>
        <pc:sldMkLst>
          <pc:docMk/>
          <pc:sldMk cId="421826392" sldId="336"/>
        </pc:sldMkLst>
        <pc:spChg chg="add mod ord">
          <ac:chgData name="Harriet Turner" userId="35d35eb4-5a30-4c6e-90c4-7e76efba73f5" providerId="ADAL" clId="{C3676740-4193-4459-A980-F627F35AB1BA}" dt="2023-01-25T12:07:33.799" v="5863" actId="171"/>
          <ac:spMkLst>
            <pc:docMk/>
            <pc:sldMk cId="421826392" sldId="336"/>
            <ac:spMk id="3" creationId="{1AB133C3-158E-D894-44DB-0BE639B528DF}"/>
          </ac:spMkLst>
        </pc:spChg>
        <pc:picChg chg="del">
          <ac:chgData name="Harriet Turner" userId="35d35eb4-5a30-4c6e-90c4-7e76efba73f5" providerId="ADAL" clId="{C3676740-4193-4459-A980-F627F35AB1BA}" dt="2023-01-25T12:06:24.614" v="5858" actId="478"/>
          <ac:picMkLst>
            <pc:docMk/>
            <pc:sldMk cId="421826392" sldId="336"/>
            <ac:picMk id="34" creationId="{F3167FC9-0FA7-004F-9667-A548C26B3EDA}"/>
          </ac:picMkLst>
        </pc:picChg>
      </pc:sldChg>
      <pc:sldChg chg="addSp delSp modSp add mod">
        <pc:chgData name="Harriet Turner" userId="35d35eb4-5a30-4c6e-90c4-7e76efba73f5" providerId="ADAL" clId="{C3676740-4193-4459-A980-F627F35AB1BA}" dt="2023-01-25T12:08:24.501" v="5885" actId="171"/>
        <pc:sldMkLst>
          <pc:docMk/>
          <pc:sldMk cId="3508811104" sldId="337"/>
        </pc:sldMkLst>
        <pc:spChg chg="add mod ord">
          <ac:chgData name="Harriet Turner" userId="35d35eb4-5a30-4c6e-90c4-7e76efba73f5" providerId="ADAL" clId="{C3676740-4193-4459-A980-F627F35AB1BA}" dt="2023-01-25T12:08:24.501" v="5885" actId="171"/>
          <ac:spMkLst>
            <pc:docMk/>
            <pc:sldMk cId="3508811104" sldId="337"/>
            <ac:spMk id="3" creationId="{89F91FF9-2C52-AC22-DA8F-1F176E28A620}"/>
          </ac:spMkLst>
        </pc:spChg>
        <pc:spChg chg="mod">
          <ac:chgData name="Harriet Turner" userId="35d35eb4-5a30-4c6e-90c4-7e76efba73f5" providerId="ADAL" clId="{C3676740-4193-4459-A980-F627F35AB1BA}" dt="2023-01-20T16:14:17.351" v="5627" actId="20577"/>
          <ac:spMkLst>
            <pc:docMk/>
            <pc:sldMk cId="3508811104" sldId="337"/>
            <ac:spMk id="20" creationId="{0B1E83A3-677F-4394-E903-5D655F6C5031}"/>
          </ac:spMkLst>
        </pc:spChg>
        <pc:spChg chg="mod">
          <ac:chgData name="Harriet Turner" userId="35d35eb4-5a30-4c6e-90c4-7e76efba73f5" providerId="ADAL" clId="{C3676740-4193-4459-A980-F627F35AB1BA}" dt="2023-01-20T16:12:48.163" v="5601" actId="1038"/>
          <ac:spMkLst>
            <pc:docMk/>
            <pc:sldMk cId="3508811104" sldId="337"/>
            <ac:spMk id="21" creationId="{0985C382-292C-9957-39B5-7C54992A93B9}"/>
          </ac:spMkLst>
        </pc:spChg>
        <pc:grpChg chg="mod">
          <ac:chgData name="Harriet Turner" userId="35d35eb4-5a30-4c6e-90c4-7e76efba73f5" providerId="ADAL" clId="{C3676740-4193-4459-A980-F627F35AB1BA}" dt="2023-01-20T16:12:48.163" v="5601" actId="1038"/>
          <ac:grpSpMkLst>
            <pc:docMk/>
            <pc:sldMk cId="3508811104" sldId="337"/>
            <ac:grpSpMk id="19" creationId="{AEE780EA-344D-F8AC-CD63-AEDF02A07429}"/>
          </ac:grpSpMkLst>
        </pc:grpChg>
        <pc:picChg chg="add del mod">
          <ac:chgData name="Harriet Turner" userId="35d35eb4-5a30-4c6e-90c4-7e76efba73f5" providerId="ADAL" clId="{C3676740-4193-4459-A980-F627F35AB1BA}" dt="2023-01-20T14:58:49.371" v="5559" actId="478"/>
          <ac:picMkLst>
            <pc:docMk/>
            <pc:sldMk cId="3508811104" sldId="337"/>
            <ac:picMk id="15" creationId="{FCC06C71-9646-3736-FA12-FA822C03CDB4}"/>
          </ac:picMkLst>
        </pc:picChg>
        <pc:picChg chg="mod">
          <ac:chgData name="Harriet Turner" userId="35d35eb4-5a30-4c6e-90c4-7e76efba73f5" providerId="ADAL" clId="{C3676740-4193-4459-A980-F627F35AB1BA}" dt="2023-01-20T16:12:48.163" v="5601" actId="1038"/>
          <ac:picMkLst>
            <pc:docMk/>
            <pc:sldMk cId="3508811104" sldId="337"/>
            <ac:picMk id="23" creationId="{E4A56F6E-DBE6-CEFE-3B81-5E626DAA8ECD}"/>
          </ac:picMkLst>
        </pc:picChg>
        <pc:picChg chg="add mod ord">
          <ac:chgData name="Harriet Turner" userId="35d35eb4-5a30-4c6e-90c4-7e76efba73f5" providerId="ADAL" clId="{C3676740-4193-4459-A980-F627F35AB1BA}" dt="2023-01-20T16:12:40.711" v="5597" actId="171"/>
          <ac:picMkLst>
            <pc:docMk/>
            <pc:sldMk cId="3508811104" sldId="337"/>
            <ac:picMk id="30" creationId="{1C9DAE18-606B-7D16-4082-6C51FF8AB4B9}"/>
          </ac:picMkLst>
        </pc:picChg>
        <pc:picChg chg="del mod ord">
          <ac:chgData name="Harriet Turner" userId="35d35eb4-5a30-4c6e-90c4-7e76efba73f5" providerId="ADAL" clId="{C3676740-4193-4459-A980-F627F35AB1BA}" dt="2023-01-25T12:07:54.380" v="5864" actId="478"/>
          <ac:picMkLst>
            <pc:docMk/>
            <pc:sldMk cId="3508811104" sldId="337"/>
            <ac:picMk id="34" creationId="{F3167FC9-0FA7-004F-9667-A548C26B3EDA}"/>
          </ac:picMkLst>
        </pc:picChg>
      </pc:sldChg>
      <pc:sldChg chg="addSp delSp modSp add mod">
        <pc:chgData name="Harriet Turner" userId="35d35eb4-5a30-4c6e-90c4-7e76efba73f5" providerId="ADAL" clId="{C3676740-4193-4459-A980-F627F35AB1BA}" dt="2023-01-25T12:06:34.448" v="5859" actId="206"/>
        <pc:sldMkLst>
          <pc:docMk/>
          <pc:sldMk cId="2762030170" sldId="338"/>
        </pc:sldMkLst>
        <pc:spChg chg="add mod ord">
          <ac:chgData name="Harriet Turner" userId="35d35eb4-5a30-4c6e-90c4-7e76efba73f5" providerId="ADAL" clId="{C3676740-4193-4459-A980-F627F35AB1BA}" dt="2023-01-25T12:06:34.448" v="5859" actId="206"/>
          <ac:spMkLst>
            <pc:docMk/>
            <pc:sldMk cId="2762030170" sldId="338"/>
            <ac:spMk id="3" creationId="{547C84BC-BBAA-08F9-BC57-C1D6302F5238}"/>
          </ac:spMkLst>
        </pc:spChg>
        <pc:spChg chg="del">
          <ac:chgData name="Harriet Turner" userId="35d35eb4-5a30-4c6e-90c4-7e76efba73f5" providerId="ADAL" clId="{C3676740-4193-4459-A980-F627F35AB1BA}" dt="2023-01-25T12:01:01.509" v="5818" actId="478"/>
          <ac:spMkLst>
            <pc:docMk/>
            <pc:sldMk cId="2762030170" sldId="338"/>
            <ac:spMk id="15" creationId="{EA37D21C-D110-C27E-817D-1D0448478730}"/>
          </ac:spMkLst>
        </pc:spChg>
        <pc:picChg chg="ord">
          <ac:chgData name="Harriet Turner" userId="35d35eb4-5a30-4c6e-90c4-7e76efba73f5" providerId="ADAL" clId="{C3676740-4193-4459-A980-F627F35AB1BA}" dt="2023-01-25T12:03:18.421" v="5843" actId="170"/>
          <ac:picMkLst>
            <pc:docMk/>
            <pc:sldMk cId="2762030170" sldId="338"/>
            <ac:picMk id="24" creationId="{11B3E4E2-5B56-EED2-4969-FBB1BCD9B9FE}"/>
          </ac:picMkLst>
        </pc:picChg>
      </pc:sldChg>
      <pc:sldChg chg="addSp modSp add mod">
        <pc:chgData name="Harriet Turner" userId="35d35eb4-5a30-4c6e-90c4-7e76efba73f5" providerId="ADAL" clId="{C3676740-4193-4459-A980-F627F35AB1BA}" dt="2023-01-30T11:42:46.380" v="7195" actId="20577"/>
        <pc:sldMkLst>
          <pc:docMk/>
          <pc:sldMk cId="3566602949" sldId="339"/>
        </pc:sldMkLst>
        <pc:spChg chg="mod">
          <ac:chgData name="Harriet Turner" userId="35d35eb4-5a30-4c6e-90c4-7e76efba73f5" providerId="ADAL" clId="{C3676740-4193-4459-A980-F627F35AB1BA}" dt="2023-01-30T11:34:36.184" v="6615" actId="20577"/>
          <ac:spMkLst>
            <pc:docMk/>
            <pc:sldMk cId="3566602949" sldId="339"/>
            <ac:spMk id="2" creationId="{71E2C44B-34E8-4292-27FE-81076560CBC4}"/>
          </ac:spMkLst>
        </pc:spChg>
        <pc:spChg chg="mod">
          <ac:chgData name="Harriet Turner" userId="35d35eb4-5a30-4c6e-90c4-7e76efba73f5" providerId="ADAL" clId="{C3676740-4193-4459-A980-F627F35AB1BA}" dt="2023-01-30T11:42:46.380" v="7195" actId="20577"/>
          <ac:spMkLst>
            <pc:docMk/>
            <pc:sldMk cId="3566602949" sldId="339"/>
            <ac:spMk id="3" creationId="{5F68ABCC-8051-2E54-9E9B-4243567E9242}"/>
          </ac:spMkLst>
        </pc:spChg>
        <pc:spChg chg="add mod ord">
          <ac:chgData name="Harriet Turner" userId="35d35eb4-5a30-4c6e-90c4-7e76efba73f5" providerId="ADAL" clId="{C3676740-4193-4459-A980-F627F35AB1BA}" dt="2023-01-30T11:41:55.272" v="7154" actId="11530"/>
          <ac:spMkLst>
            <pc:docMk/>
            <pc:sldMk cId="3566602949" sldId="339"/>
            <ac:spMk id="4" creationId="{56B731D9-B85F-A822-4026-93FD3AAA9EF1}"/>
          </ac:spMkLst>
        </pc:spChg>
      </pc:sldChg>
      <pc:sldChg chg="modSp add mod">
        <pc:chgData name="Harriet Turner" userId="35d35eb4-5a30-4c6e-90c4-7e76efba73f5" providerId="ADAL" clId="{C3676740-4193-4459-A980-F627F35AB1BA}" dt="2023-01-30T11:46:41.140" v="7426" actId="20577"/>
        <pc:sldMkLst>
          <pc:docMk/>
          <pc:sldMk cId="2582242052" sldId="340"/>
        </pc:sldMkLst>
        <pc:spChg chg="mod">
          <ac:chgData name="Harriet Turner" userId="35d35eb4-5a30-4c6e-90c4-7e76efba73f5" providerId="ADAL" clId="{C3676740-4193-4459-A980-F627F35AB1BA}" dt="2023-01-30T11:44:54.512" v="7244" actId="20577"/>
          <ac:spMkLst>
            <pc:docMk/>
            <pc:sldMk cId="2582242052" sldId="340"/>
            <ac:spMk id="2" creationId="{71E2C44B-34E8-4292-27FE-81076560CBC4}"/>
          </ac:spMkLst>
        </pc:spChg>
        <pc:spChg chg="mod">
          <ac:chgData name="Harriet Turner" userId="35d35eb4-5a30-4c6e-90c4-7e76efba73f5" providerId="ADAL" clId="{C3676740-4193-4459-A980-F627F35AB1BA}" dt="2023-01-30T11:46:41.140" v="7426" actId="20577"/>
          <ac:spMkLst>
            <pc:docMk/>
            <pc:sldMk cId="2582242052" sldId="340"/>
            <ac:spMk id="3" creationId="{5F68ABCC-8051-2E54-9E9B-4243567E9242}"/>
          </ac:spMkLst>
        </pc:spChg>
      </pc:sldChg>
      <pc:sldChg chg="addSp delSp modSp add mod">
        <pc:chgData name="Harriet Turner" userId="35d35eb4-5a30-4c6e-90c4-7e76efba73f5" providerId="ADAL" clId="{C3676740-4193-4459-A980-F627F35AB1BA}" dt="2023-01-30T14:16:13.633" v="7458" actId="1035"/>
        <pc:sldMkLst>
          <pc:docMk/>
          <pc:sldMk cId="1533328886" sldId="341"/>
        </pc:sldMkLst>
        <pc:spChg chg="mod">
          <ac:chgData name="Harriet Turner" userId="35d35eb4-5a30-4c6e-90c4-7e76efba73f5" providerId="ADAL" clId="{C3676740-4193-4459-A980-F627F35AB1BA}" dt="2023-01-30T14:15:47.299" v="7445" actId="20577"/>
          <ac:spMkLst>
            <pc:docMk/>
            <pc:sldMk cId="1533328886" sldId="341"/>
            <ac:spMk id="2" creationId="{71E2C44B-34E8-4292-27FE-81076560CBC4}"/>
          </ac:spMkLst>
        </pc:spChg>
        <pc:spChg chg="del">
          <ac:chgData name="Harriet Turner" userId="35d35eb4-5a30-4c6e-90c4-7e76efba73f5" providerId="ADAL" clId="{C3676740-4193-4459-A980-F627F35AB1BA}" dt="2023-01-30T14:15:50.425" v="7446" actId="478"/>
          <ac:spMkLst>
            <pc:docMk/>
            <pc:sldMk cId="1533328886" sldId="341"/>
            <ac:spMk id="3" creationId="{5F68ABCC-8051-2E54-9E9B-4243567E9242}"/>
          </ac:spMkLst>
        </pc:spChg>
        <pc:spChg chg="add del mod">
          <ac:chgData name="Harriet Turner" userId="35d35eb4-5a30-4c6e-90c4-7e76efba73f5" providerId="ADAL" clId="{C3676740-4193-4459-A980-F627F35AB1BA}" dt="2023-01-30T14:15:52.505" v="7447" actId="478"/>
          <ac:spMkLst>
            <pc:docMk/>
            <pc:sldMk cId="1533328886" sldId="341"/>
            <ac:spMk id="5" creationId="{8B978AB2-400A-C8FF-BFE7-261CB0E0377C}"/>
          </ac:spMkLst>
        </pc:spChg>
        <pc:picChg chg="add mod">
          <ac:chgData name="Harriet Turner" userId="35d35eb4-5a30-4c6e-90c4-7e76efba73f5" providerId="ADAL" clId="{C3676740-4193-4459-A980-F627F35AB1BA}" dt="2023-01-30T14:16:13.633" v="7458" actId="1035"/>
          <ac:picMkLst>
            <pc:docMk/>
            <pc:sldMk cId="1533328886" sldId="341"/>
            <ac:picMk id="8" creationId="{B155FD5F-5F31-FA21-337C-19F341F65AB7}"/>
          </ac:picMkLst>
        </pc:picChg>
      </pc:sldChg>
      <pc:sldChg chg="addSp delSp modSp add mod">
        <pc:chgData name="Harriet Turner" userId="35d35eb4-5a30-4c6e-90c4-7e76efba73f5" providerId="ADAL" clId="{C3676740-4193-4459-A980-F627F35AB1BA}" dt="2023-02-14T14:26:45.994" v="8698" actId="1076"/>
        <pc:sldMkLst>
          <pc:docMk/>
          <pc:sldMk cId="2853331840" sldId="342"/>
        </pc:sldMkLst>
        <pc:spChg chg="del">
          <ac:chgData name="Harriet Turner" userId="35d35eb4-5a30-4c6e-90c4-7e76efba73f5" providerId="ADAL" clId="{C3676740-4193-4459-A980-F627F35AB1BA}" dt="2023-01-30T14:16:46.208" v="7461" actId="478"/>
          <ac:spMkLst>
            <pc:docMk/>
            <pc:sldMk cId="2853331840" sldId="342"/>
            <ac:spMk id="2" creationId="{71E2C44B-34E8-4292-27FE-81076560CBC4}"/>
          </ac:spMkLst>
        </pc:spChg>
        <pc:spChg chg="del">
          <ac:chgData name="Harriet Turner" userId="35d35eb4-5a30-4c6e-90c4-7e76efba73f5" providerId="ADAL" clId="{C3676740-4193-4459-A980-F627F35AB1BA}" dt="2023-01-30T14:16:43.408" v="7459" actId="478"/>
          <ac:spMkLst>
            <pc:docMk/>
            <pc:sldMk cId="2853331840" sldId="342"/>
            <ac:spMk id="3" creationId="{5F68ABCC-8051-2E54-9E9B-4243567E9242}"/>
          </ac:spMkLst>
        </pc:spChg>
        <pc:spChg chg="add del mod">
          <ac:chgData name="Harriet Turner" userId="35d35eb4-5a30-4c6e-90c4-7e76efba73f5" providerId="ADAL" clId="{C3676740-4193-4459-A980-F627F35AB1BA}" dt="2023-01-30T14:16:45.084" v="7460" actId="478"/>
          <ac:spMkLst>
            <pc:docMk/>
            <pc:sldMk cId="2853331840" sldId="342"/>
            <ac:spMk id="5" creationId="{D7E63882-1B6D-F9E7-CABC-9821C58DC6D1}"/>
          </ac:spMkLst>
        </pc:spChg>
        <pc:spChg chg="add del mod">
          <ac:chgData name="Harriet Turner" userId="35d35eb4-5a30-4c6e-90c4-7e76efba73f5" providerId="ADAL" clId="{C3676740-4193-4459-A980-F627F35AB1BA}" dt="2023-01-30T14:16:47.521" v="7462" actId="478"/>
          <ac:spMkLst>
            <pc:docMk/>
            <pc:sldMk cId="2853331840" sldId="342"/>
            <ac:spMk id="9" creationId="{089698BE-E192-813D-FAD5-D59C216ABBA4}"/>
          </ac:spMkLst>
        </pc:spChg>
        <pc:picChg chg="add del mod">
          <ac:chgData name="Harriet Turner" userId="35d35eb4-5a30-4c6e-90c4-7e76efba73f5" providerId="ADAL" clId="{C3676740-4193-4459-A980-F627F35AB1BA}" dt="2023-02-14T14:26:30.688" v="8694"/>
          <ac:picMkLst>
            <pc:docMk/>
            <pc:sldMk cId="2853331840" sldId="342"/>
            <ac:picMk id="2" creationId="{81E50C6B-DD16-6E9B-9100-4F0FCFCB9915}"/>
          </ac:picMkLst>
        </pc:picChg>
        <pc:picChg chg="add del mod">
          <ac:chgData name="Harriet Turner" userId="35d35eb4-5a30-4c6e-90c4-7e76efba73f5" providerId="ADAL" clId="{C3676740-4193-4459-A980-F627F35AB1BA}" dt="2023-02-14T14:26:30.382" v="8693"/>
          <ac:picMkLst>
            <pc:docMk/>
            <pc:sldMk cId="2853331840" sldId="342"/>
            <ac:picMk id="3" creationId="{341780FF-C2CB-9A9D-A711-7D446A8D0D03}"/>
          </ac:picMkLst>
        </pc:picChg>
        <pc:picChg chg="add mod">
          <ac:chgData name="Harriet Turner" userId="35d35eb4-5a30-4c6e-90c4-7e76efba73f5" providerId="ADAL" clId="{C3676740-4193-4459-A980-F627F35AB1BA}" dt="2023-02-14T14:26:45.994" v="8698" actId="1076"/>
          <ac:picMkLst>
            <pc:docMk/>
            <pc:sldMk cId="2853331840" sldId="342"/>
            <ac:picMk id="10" creationId="{7BABB4D3-04F9-A37F-2F17-5A8D8B53C6E1}"/>
          </ac:picMkLst>
        </pc:picChg>
      </pc:sldChg>
      <pc:sldChg chg="addSp delSp modSp add mod">
        <pc:chgData name="Harriet Turner" userId="35d35eb4-5a30-4c6e-90c4-7e76efba73f5" providerId="ADAL" clId="{C3676740-4193-4459-A980-F627F35AB1BA}" dt="2023-01-30T14:19:16.808" v="7515" actId="20577"/>
        <pc:sldMkLst>
          <pc:docMk/>
          <pc:sldMk cId="2995331999" sldId="343"/>
        </pc:sldMkLst>
        <pc:spChg chg="mod">
          <ac:chgData name="Harriet Turner" userId="35d35eb4-5a30-4c6e-90c4-7e76efba73f5" providerId="ADAL" clId="{C3676740-4193-4459-A980-F627F35AB1BA}" dt="2023-01-30T14:19:16.808" v="7515" actId="20577"/>
          <ac:spMkLst>
            <pc:docMk/>
            <pc:sldMk cId="2995331999" sldId="343"/>
            <ac:spMk id="2" creationId="{71E2C44B-34E8-4292-27FE-81076560CBC4}"/>
          </ac:spMkLst>
        </pc:spChg>
        <pc:spChg chg="del">
          <ac:chgData name="Harriet Turner" userId="35d35eb4-5a30-4c6e-90c4-7e76efba73f5" providerId="ADAL" clId="{C3676740-4193-4459-A980-F627F35AB1BA}" dt="2023-01-30T14:18:28.785" v="7473" actId="478"/>
          <ac:spMkLst>
            <pc:docMk/>
            <pc:sldMk cId="2995331999" sldId="343"/>
            <ac:spMk id="3" creationId="{5F68ABCC-8051-2E54-9E9B-4243567E9242}"/>
          </ac:spMkLst>
        </pc:spChg>
        <pc:spChg chg="add del mod">
          <ac:chgData name="Harriet Turner" userId="35d35eb4-5a30-4c6e-90c4-7e76efba73f5" providerId="ADAL" clId="{C3676740-4193-4459-A980-F627F35AB1BA}" dt="2023-01-30T14:18:29.625" v="7474" actId="478"/>
          <ac:spMkLst>
            <pc:docMk/>
            <pc:sldMk cId="2995331999" sldId="343"/>
            <ac:spMk id="5" creationId="{787AD2E0-6B2E-419C-E04C-01C35CA1B6D1}"/>
          </ac:spMkLst>
        </pc:spChg>
        <pc:picChg chg="add mod">
          <ac:chgData name="Harriet Turner" userId="35d35eb4-5a30-4c6e-90c4-7e76efba73f5" providerId="ADAL" clId="{C3676740-4193-4459-A980-F627F35AB1BA}" dt="2023-01-30T14:18:56.468" v="7479" actId="1076"/>
          <ac:picMkLst>
            <pc:docMk/>
            <pc:sldMk cId="2995331999" sldId="343"/>
            <ac:picMk id="8" creationId="{681620F1-1762-3C38-AEF6-55C19EDD343D}"/>
          </ac:picMkLst>
        </pc:picChg>
      </pc:sldChg>
      <pc:sldChg chg="addSp delSp modSp add mod">
        <pc:chgData name="Harriet Turner" userId="35d35eb4-5a30-4c6e-90c4-7e76efba73f5" providerId="ADAL" clId="{C3676740-4193-4459-A980-F627F35AB1BA}" dt="2023-01-30T14:30:45.773" v="7523" actId="1076"/>
        <pc:sldMkLst>
          <pc:docMk/>
          <pc:sldMk cId="3623017489" sldId="344"/>
        </pc:sldMkLst>
        <pc:spChg chg="mod">
          <ac:chgData name="Harriet Turner" userId="35d35eb4-5a30-4c6e-90c4-7e76efba73f5" providerId="ADAL" clId="{C3676740-4193-4459-A980-F627F35AB1BA}" dt="2023-01-30T14:19:25.366" v="7516"/>
          <ac:spMkLst>
            <pc:docMk/>
            <pc:sldMk cId="3623017489" sldId="344"/>
            <ac:spMk id="2" creationId="{71E2C44B-34E8-4292-27FE-81076560CBC4}"/>
          </ac:spMkLst>
        </pc:spChg>
        <pc:spChg chg="del">
          <ac:chgData name="Harriet Turner" userId="35d35eb4-5a30-4c6e-90c4-7e76efba73f5" providerId="ADAL" clId="{C3676740-4193-4459-A980-F627F35AB1BA}" dt="2023-01-30T14:19:27.307" v="7517" actId="478"/>
          <ac:spMkLst>
            <pc:docMk/>
            <pc:sldMk cId="3623017489" sldId="344"/>
            <ac:spMk id="3" creationId="{5F68ABCC-8051-2E54-9E9B-4243567E9242}"/>
          </ac:spMkLst>
        </pc:spChg>
        <pc:spChg chg="add del mod">
          <ac:chgData name="Harriet Turner" userId="35d35eb4-5a30-4c6e-90c4-7e76efba73f5" providerId="ADAL" clId="{C3676740-4193-4459-A980-F627F35AB1BA}" dt="2023-01-30T14:19:28.499" v="7518" actId="478"/>
          <ac:spMkLst>
            <pc:docMk/>
            <pc:sldMk cId="3623017489" sldId="344"/>
            <ac:spMk id="5" creationId="{09C40817-BB4A-B2C7-9126-35278640D66E}"/>
          </ac:spMkLst>
        </pc:spChg>
        <pc:picChg chg="add mod modCrop">
          <ac:chgData name="Harriet Turner" userId="35d35eb4-5a30-4c6e-90c4-7e76efba73f5" providerId="ADAL" clId="{C3676740-4193-4459-A980-F627F35AB1BA}" dt="2023-01-30T14:30:45.773" v="7523" actId="1076"/>
          <ac:picMkLst>
            <pc:docMk/>
            <pc:sldMk cId="3623017489" sldId="344"/>
            <ac:picMk id="4" creationId="{48500B4F-9397-A2B5-71C0-3A97C504C5DF}"/>
          </ac:picMkLst>
        </pc:picChg>
      </pc:sldChg>
      <pc:sldChg chg="modSp add mod">
        <pc:chgData name="Harriet Turner" userId="35d35eb4-5a30-4c6e-90c4-7e76efba73f5" providerId="ADAL" clId="{C3676740-4193-4459-A980-F627F35AB1BA}" dt="2023-01-30T15:16:35.397" v="8114" actId="20577"/>
        <pc:sldMkLst>
          <pc:docMk/>
          <pc:sldMk cId="322188059" sldId="345"/>
        </pc:sldMkLst>
        <pc:spChg chg="mod">
          <ac:chgData name="Harriet Turner" userId="35d35eb4-5a30-4c6e-90c4-7e76efba73f5" providerId="ADAL" clId="{C3676740-4193-4459-A980-F627F35AB1BA}" dt="2023-01-30T14:35:01.944" v="7573" actId="20577"/>
          <ac:spMkLst>
            <pc:docMk/>
            <pc:sldMk cId="322188059" sldId="345"/>
            <ac:spMk id="2" creationId="{71E2C44B-34E8-4292-27FE-81076560CBC4}"/>
          </ac:spMkLst>
        </pc:spChg>
        <pc:spChg chg="mod">
          <ac:chgData name="Harriet Turner" userId="35d35eb4-5a30-4c6e-90c4-7e76efba73f5" providerId="ADAL" clId="{C3676740-4193-4459-A980-F627F35AB1BA}" dt="2023-01-30T15:16:35.397" v="8114" actId="20577"/>
          <ac:spMkLst>
            <pc:docMk/>
            <pc:sldMk cId="322188059" sldId="345"/>
            <ac:spMk id="3" creationId="{5F68ABCC-8051-2E54-9E9B-4243567E9242}"/>
          </ac:spMkLst>
        </pc:spChg>
      </pc:sldChg>
      <pc:sldChg chg="add del">
        <pc:chgData name="Harriet Turner" userId="35d35eb4-5a30-4c6e-90c4-7e76efba73f5" providerId="ADAL" clId="{C3676740-4193-4459-A980-F627F35AB1BA}" dt="2023-02-07T14:17:58.769" v="8224" actId="47"/>
        <pc:sldMkLst>
          <pc:docMk/>
          <pc:sldMk cId="1954822562" sldId="346"/>
        </pc:sldMkLst>
      </pc:sldChg>
      <pc:sldChg chg="add del">
        <pc:chgData name="Harriet Turner" userId="35d35eb4-5a30-4c6e-90c4-7e76efba73f5" providerId="ADAL" clId="{C3676740-4193-4459-A980-F627F35AB1BA}" dt="2023-02-07T14:17:57.451" v="8223" actId="47"/>
        <pc:sldMkLst>
          <pc:docMk/>
          <pc:sldMk cId="2416456299" sldId="347"/>
        </pc:sldMkLst>
      </pc:sldChg>
      <pc:sldChg chg="addSp modSp add mod">
        <pc:chgData name="Harriet Turner" userId="35d35eb4-5a30-4c6e-90c4-7e76efba73f5" providerId="ADAL" clId="{C3676740-4193-4459-A980-F627F35AB1BA}" dt="2023-01-30T11:32:44.464" v="6569" actId="1037"/>
        <pc:sldMkLst>
          <pc:docMk/>
          <pc:sldMk cId="2777251384" sldId="348"/>
        </pc:sldMkLst>
        <pc:spChg chg="add mod">
          <ac:chgData name="Harriet Turner" userId="35d35eb4-5a30-4c6e-90c4-7e76efba73f5" providerId="ADAL" clId="{C3676740-4193-4459-A980-F627F35AB1BA}" dt="2023-01-30T11:32:44.464" v="6569" actId="1037"/>
          <ac:spMkLst>
            <pc:docMk/>
            <pc:sldMk cId="2777251384" sldId="348"/>
            <ac:spMk id="3" creationId="{FF609D46-CD66-4CA6-BA8C-E1557D28114E}"/>
          </ac:spMkLst>
        </pc:spChg>
      </pc:sldChg>
      <pc:sldChg chg="addSp modSp add mod">
        <pc:chgData name="Harriet Turner" userId="35d35eb4-5a30-4c6e-90c4-7e76efba73f5" providerId="ADAL" clId="{C3676740-4193-4459-A980-F627F35AB1BA}" dt="2023-01-30T11:32:58.624" v="6577" actId="1035"/>
        <pc:sldMkLst>
          <pc:docMk/>
          <pc:sldMk cId="1533703648" sldId="349"/>
        </pc:sldMkLst>
        <pc:spChg chg="add mod">
          <ac:chgData name="Harriet Turner" userId="35d35eb4-5a30-4c6e-90c4-7e76efba73f5" providerId="ADAL" clId="{C3676740-4193-4459-A980-F627F35AB1BA}" dt="2023-01-30T11:32:58.624" v="6577" actId="1035"/>
          <ac:spMkLst>
            <pc:docMk/>
            <pc:sldMk cId="1533703648" sldId="349"/>
            <ac:spMk id="3" creationId="{693F6F66-05D4-2984-5203-F2296C8B7485}"/>
          </ac:spMkLst>
        </pc:spChg>
      </pc:sldChg>
      <pc:sldChg chg="addSp modSp add mod">
        <pc:chgData name="Harriet Turner" userId="35d35eb4-5a30-4c6e-90c4-7e76efba73f5" providerId="ADAL" clId="{C3676740-4193-4459-A980-F627F35AB1BA}" dt="2023-01-30T11:33:18.224" v="6586" actId="1038"/>
        <pc:sldMkLst>
          <pc:docMk/>
          <pc:sldMk cId="1703666119" sldId="350"/>
        </pc:sldMkLst>
        <pc:spChg chg="add mod">
          <ac:chgData name="Harriet Turner" userId="35d35eb4-5a30-4c6e-90c4-7e76efba73f5" providerId="ADAL" clId="{C3676740-4193-4459-A980-F627F35AB1BA}" dt="2023-01-30T11:33:18.224" v="6586" actId="1038"/>
          <ac:spMkLst>
            <pc:docMk/>
            <pc:sldMk cId="1703666119" sldId="350"/>
            <ac:spMk id="3" creationId="{AD9CD214-C3D7-3CA1-CEF2-B1AFF2490358}"/>
          </ac:spMkLst>
        </pc:spChg>
      </pc:sldChg>
      <pc:sldChg chg="addSp modSp add mod">
        <pc:chgData name="Harriet Turner" userId="35d35eb4-5a30-4c6e-90c4-7e76efba73f5" providerId="ADAL" clId="{C3676740-4193-4459-A980-F627F35AB1BA}" dt="2023-01-30T11:33:28.976" v="6595" actId="1036"/>
        <pc:sldMkLst>
          <pc:docMk/>
          <pc:sldMk cId="4112469610" sldId="351"/>
        </pc:sldMkLst>
        <pc:spChg chg="add mod">
          <ac:chgData name="Harriet Turner" userId="35d35eb4-5a30-4c6e-90c4-7e76efba73f5" providerId="ADAL" clId="{C3676740-4193-4459-A980-F627F35AB1BA}" dt="2023-01-30T11:33:28.976" v="6595" actId="1036"/>
          <ac:spMkLst>
            <pc:docMk/>
            <pc:sldMk cId="4112469610" sldId="351"/>
            <ac:spMk id="3" creationId="{A49C004A-A08A-73A4-7629-E264800BDB6C}"/>
          </ac:spMkLst>
        </pc:spChg>
      </pc:sldChg>
      <pc:sldChg chg="addSp modSp add mod">
        <pc:chgData name="Harriet Turner" userId="35d35eb4-5a30-4c6e-90c4-7e76efba73f5" providerId="ADAL" clId="{C3676740-4193-4459-A980-F627F35AB1BA}" dt="2023-01-30T14:32:46.328" v="7539" actId="1035"/>
        <pc:sldMkLst>
          <pc:docMk/>
          <pc:sldMk cId="464156982" sldId="352"/>
        </pc:sldMkLst>
        <pc:spChg chg="add mod">
          <ac:chgData name="Harriet Turner" userId="35d35eb4-5a30-4c6e-90c4-7e76efba73f5" providerId="ADAL" clId="{C3676740-4193-4459-A980-F627F35AB1BA}" dt="2023-01-30T14:32:46.328" v="7539" actId="1035"/>
          <ac:spMkLst>
            <pc:docMk/>
            <pc:sldMk cId="464156982" sldId="352"/>
            <ac:spMk id="3" creationId="{759DDB83-42CE-ACD8-B35B-AFF2DE811427}"/>
          </ac:spMkLst>
        </pc:spChg>
      </pc:sldChg>
      <pc:sldChg chg="addSp modSp add mod">
        <pc:chgData name="Harriet Turner" userId="35d35eb4-5a30-4c6e-90c4-7e76efba73f5" providerId="ADAL" clId="{C3676740-4193-4459-A980-F627F35AB1BA}" dt="2023-01-30T14:33:27.936" v="7552" actId="1037"/>
        <pc:sldMkLst>
          <pc:docMk/>
          <pc:sldMk cId="936657544" sldId="353"/>
        </pc:sldMkLst>
        <pc:spChg chg="add mod">
          <ac:chgData name="Harriet Turner" userId="35d35eb4-5a30-4c6e-90c4-7e76efba73f5" providerId="ADAL" clId="{C3676740-4193-4459-A980-F627F35AB1BA}" dt="2023-01-30T14:33:27.936" v="7552" actId="1037"/>
          <ac:spMkLst>
            <pc:docMk/>
            <pc:sldMk cId="936657544" sldId="353"/>
            <ac:spMk id="3" creationId="{078F49A3-B23D-11FF-FDA5-219A544A5DFA}"/>
          </ac:spMkLst>
        </pc:spChg>
      </pc:sldChg>
      <pc:sldChg chg="addSp modSp add mod">
        <pc:chgData name="Harriet Turner" userId="35d35eb4-5a30-4c6e-90c4-7e76efba73f5" providerId="ADAL" clId="{C3676740-4193-4459-A980-F627F35AB1BA}" dt="2023-01-30T14:33:50.848" v="7562" actId="1038"/>
        <pc:sldMkLst>
          <pc:docMk/>
          <pc:sldMk cId="303541980" sldId="354"/>
        </pc:sldMkLst>
        <pc:spChg chg="add mod">
          <ac:chgData name="Harriet Turner" userId="35d35eb4-5a30-4c6e-90c4-7e76efba73f5" providerId="ADAL" clId="{C3676740-4193-4459-A980-F627F35AB1BA}" dt="2023-01-30T14:33:50.848" v="7562" actId="1038"/>
          <ac:spMkLst>
            <pc:docMk/>
            <pc:sldMk cId="303541980" sldId="354"/>
            <ac:spMk id="3" creationId="{8361F45E-15B3-13AC-9F58-E42E69E7C31C}"/>
          </ac:spMkLst>
        </pc:spChg>
        <pc:picChg chg="mod">
          <ac:chgData name="Harriet Turner" userId="35d35eb4-5a30-4c6e-90c4-7e76efba73f5" providerId="ADAL" clId="{C3676740-4193-4459-A980-F627F35AB1BA}" dt="2023-01-30T14:33:44.803" v="7556" actId="1076"/>
          <ac:picMkLst>
            <pc:docMk/>
            <pc:sldMk cId="303541980" sldId="354"/>
            <ac:picMk id="4" creationId="{48500B4F-9397-A2B5-71C0-3A97C504C5DF}"/>
          </ac:picMkLst>
        </pc:picChg>
      </pc:sldChg>
      <pc:sldChg chg="add mod modShow">
        <pc:chgData name="Harriet Turner" userId="35d35eb4-5a30-4c6e-90c4-7e76efba73f5" providerId="ADAL" clId="{C3676740-4193-4459-A980-F627F35AB1BA}" dt="2023-01-30T14:36:04.742" v="7688" actId="729"/>
        <pc:sldMkLst>
          <pc:docMk/>
          <pc:sldMk cId="3308341760" sldId="355"/>
        </pc:sldMkLst>
      </pc:sldChg>
      <pc:sldChg chg="addSp delSp modSp add mod">
        <pc:chgData name="Harriet Turner" userId="35d35eb4-5a30-4c6e-90c4-7e76efba73f5" providerId="ADAL" clId="{C3676740-4193-4459-A980-F627F35AB1BA}" dt="2023-01-30T14:38:31.503" v="7698" actId="478"/>
        <pc:sldMkLst>
          <pc:docMk/>
          <pc:sldMk cId="3548626328" sldId="356"/>
        </pc:sldMkLst>
        <pc:spChg chg="del">
          <ac:chgData name="Harriet Turner" userId="35d35eb4-5a30-4c6e-90c4-7e76efba73f5" providerId="ADAL" clId="{C3676740-4193-4459-A980-F627F35AB1BA}" dt="2023-01-30T14:38:29.612" v="7697" actId="478"/>
          <ac:spMkLst>
            <pc:docMk/>
            <pc:sldMk cId="3548626328" sldId="356"/>
            <ac:spMk id="2" creationId="{71E2C44B-34E8-4292-27FE-81076560CBC4}"/>
          </ac:spMkLst>
        </pc:spChg>
        <pc:spChg chg="del">
          <ac:chgData name="Harriet Turner" userId="35d35eb4-5a30-4c6e-90c4-7e76efba73f5" providerId="ADAL" clId="{C3676740-4193-4459-A980-F627F35AB1BA}" dt="2023-01-30T14:38:26.423" v="7695" actId="478"/>
          <ac:spMkLst>
            <pc:docMk/>
            <pc:sldMk cId="3548626328" sldId="356"/>
            <ac:spMk id="3" creationId="{5F68ABCC-8051-2E54-9E9B-4243567E9242}"/>
          </ac:spMkLst>
        </pc:spChg>
        <pc:spChg chg="del">
          <ac:chgData name="Harriet Turner" userId="35d35eb4-5a30-4c6e-90c4-7e76efba73f5" providerId="ADAL" clId="{C3676740-4193-4459-A980-F627F35AB1BA}" dt="2023-01-30T14:38:24.077" v="7693" actId="478"/>
          <ac:spMkLst>
            <pc:docMk/>
            <pc:sldMk cId="3548626328" sldId="356"/>
            <ac:spMk id="6" creationId="{CA285173-5D87-21DC-ADEA-06738C264831}"/>
          </ac:spMkLst>
        </pc:spChg>
        <pc:spChg chg="del">
          <ac:chgData name="Harriet Turner" userId="35d35eb4-5a30-4c6e-90c4-7e76efba73f5" providerId="ADAL" clId="{C3676740-4193-4459-A980-F627F35AB1BA}" dt="2023-01-30T14:38:24.906" v="7694" actId="478"/>
          <ac:spMkLst>
            <pc:docMk/>
            <pc:sldMk cId="3548626328" sldId="356"/>
            <ac:spMk id="7" creationId="{507CE7C4-60E1-FF54-6D0A-335D566FC164}"/>
          </ac:spMkLst>
        </pc:spChg>
        <pc:spChg chg="add del mod">
          <ac:chgData name="Harriet Turner" userId="35d35eb4-5a30-4c6e-90c4-7e76efba73f5" providerId="ADAL" clId="{C3676740-4193-4459-A980-F627F35AB1BA}" dt="2023-01-30T14:38:27.972" v="7696" actId="478"/>
          <ac:spMkLst>
            <pc:docMk/>
            <pc:sldMk cId="3548626328" sldId="356"/>
            <ac:spMk id="9" creationId="{D8BADAFF-9E69-59DF-70D6-4C9E6ADA3ED9}"/>
          </ac:spMkLst>
        </pc:spChg>
        <pc:spChg chg="add del mod">
          <ac:chgData name="Harriet Turner" userId="35d35eb4-5a30-4c6e-90c4-7e76efba73f5" providerId="ADAL" clId="{C3676740-4193-4459-A980-F627F35AB1BA}" dt="2023-01-30T14:38:31.503" v="7698" actId="478"/>
          <ac:spMkLst>
            <pc:docMk/>
            <pc:sldMk cId="3548626328" sldId="356"/>
            <ac:spMk id="11" creationId="{59810CF2-4B67-F3F6-DEC9-827B1BDBB2A5}"/>
          </ac:spMkLst>
        </pc:spChg>
        <pc:picChg chg="add">
          <ac:chgData name="Harriet Turner" userId="35d35eb4-5a30-4c6e-90c4-7e76efba73f5" providerId="ADAL" clId="{C3676740-4193-4459-A980-F627F35AB1BA}" dt="2023-01-30T14:38:17.622" v="7692" actId="22"/>
          <ac:picMkLst>
            <pc:docMk/>
            <pc:sldMk cId="3548626328" sldId="356"/>
            <ac:picMk id="5" creationId="{B277DC9C-4DD7-6BAF-6CF0-51760B0B8086}"/>
          </ac:picMkLst>
        </pc:picChg>
      </pc:sldChg>
      <pc:sldChg chg="addSp modSp add mod">
        <pc:chgData name="Harriet Turner" userId="35d35eb4-5a30-4c6e-90c4-7e76efba73f5" providerId="ADAL" clId="{C3676740-4193-4459-A980-F627F35AB1BA}" dt="2023-01-30T14:44:39.486" v="7845" actId="207"/>
        <pc:sldMkLst>
          <pc:docMk/>
          <pc:sldMk cId="2975222587" sldId="357"/>
        </pc:sldMkLst>
        <pc:spChg chg="add mod">
          <ac:chgData name="Harriet Turner" userId="35d35eb4-5a30-4c6e-90c4-7e76efba73f5" providerId="ADAL" clId="{C3676740-4193-4459-A980-F627F35AB1BA}" dt="2023-01-30T14:39:54.474" v="7710" actId="1038"/>
          <ac:spMkLst>
            <pc:docMk/>
            <pc:sldMk cId="2975222587" sldId="357"/>
            <ac:spMk id="2" creationId="{B642119B-3881-468D-3D43-A433D0D4F8D9}"/>
          </ac:spMkLst>
        </pc:spChg>
        <pc:spChg chg="add mod">
          <ac:chgData name="Harriet Turner" userId="35d35eb4-5a30-4c6e-90c4-7e76efba73f5" providerId="ADAL" clId="{C3676740-4193-4459-A980-F627F35AB1BA}" dt="2023-01-30T14:44:39.486" v="7845" actId="207"/>
          <ac:spMkLst>
            <pc:docMk/>
            <pc:sldMk cId="2975222587" sldId="357"/>
            <ac:spMk id="3" creationId="{F30B0F9F-C450-AC6F-884F-D5CE90B41356}"/>
          </ac:spMkLst>
        </pc:spChg>
      </pc:sldChg>
      <pc:sldChg chg="addSp modSp add del mod">
        <pc:chgData name="Harriet Turner" userId="35d35eb4-5a30-4c6e-90c4-7e76efba73f5" providerId="ADAL" clId="{C3676740-4193-4459-A980-F627F35AB1BA}" dt="2023-01-30T14:45:27.212" v="7854" actId="207"/>
        <pc:sldMkLst>
          <pc:docMk/>
          <pc:sldMk cId="976753602" sldId="358"/>
        </pc:sldMkLst>
        <pc:spChg chg="add mod">
          <ac:chgData name="Harriet Turner" userId="35d35eb4-5a30-4c6e-90c4-7e76efba73f5" providerId="ADAL" clId="{C3676740-4193-4459-A980-F627F35AB1BA}" dt="2023-01-30T14:40:39.812" v="7715" actId="1076"/>
          <ac:spMkLst>
            <pc:docMk/>
            <pc:sldMk cId="976753602" sldId="358"/>
            <ac:spMk id="2" creationId="{3C1E59D7-B947-A9CB-971E-8C44F0F333B6}"/>
          </ac:spMkLst>
        </pc:spChg>
        <pc:spChg chg="add mod">
          <ac:chgData name="Harriet Turner" userId="35d35eb4-5a30-4c6e-90c4-7e76efba73f5" providerId="ADAL" clId="{C3676740-4193-4459-A980-F627F35AB1BA}" dt="2023-01-30T14:45:27.212" v="7854" actId="207"/>
          <ac:spMkLst>
            <pc:docMk/>
            <pc:sldMk cId="976753602" sldId="358"/>
            <ac:spMk id="3" creationId="{AA742524-93C7-5271-9C51-5E917B6C6A34}"/>
          </ac:spMkLst>
        </pc:spChg>
      </pc:sldChg>
      <pc:sldChg chg="addSp modSp add mod">
        <pc:chgData name="Harriet Turner" userId="35d35eb4-5a30-4c6e-90c4-7e76efba73f5" providerId="ADAL" clId="{C3676740-4193-4459-A980-F627F35AB1BA}" dt="2023-01-30T14:45:14.272" v="7852" actId="207"/>
        <pc:sldMkLst>
          <pc:docMk/>
          <pc:sldMk cId="3946569002" sldId="359"/>
        </pc:sldMkLst>
        <pc:spChg chg="mod">
          <ac:chgData name="Harriet Turner" userId="35d35eb4-5a30-4c6e-90c4-7e76efba73f5" providerId="ADAL" clId="{C3676740-4193-4459-A980-F627F35AB1BA}" dt="2023-01-30T14:45:14.272" v="7852" actId="207"/>
          <ac:spMkLst>
            <pc:docMk/>
            <pc:sldMk cId="3946569002" sldId="359"/>
            <ac:spMk id="3" creationId="{AA742524-93C7-5271-9C51-5E917B6C6A34}"/>
          </ac:spMkLst>
        </pc:spChg>
        <pc:spChg chg="add mod">
          <ac:chgData name="Harriet Turner" userId="35d35eb4-5a30-4c6e-90c4-7e76efba73f5" providerId="ADAL" clId="{C3676740-4193-4459-A980-F627F35AB1BA}" dt="2023-01-30T14:42:07.932" v="7754" actId="1036"/>
          <ac:spMkLst>
            <pc:docMk/>
            <pc:sldMk cId="3946569002" sldId="359"/>
            <ac:spMk id="4" creationId="{893F6F60-12C2-545C-9444-F6DFDD86F9D0}"/>
          </ac:spMkLst>
        </pc:spChg>
      </pc:sldChg>
      <pc:sldChg chg="modSp add mod ord">
        <pc:chgData name="Harriet Turner" userId="35d35eb4-5a30-4c6e-90c4-7e76efba73f5" providerId="ADAL" clId="{C3676740-4193-4459-A980-F627F35AB1BA}" dt="2023-01-30T14:45:05.699" v="7850" actId="207"/>
        <pc:sldMkLst>
          <pc:docMk/>
          <pc:sldMk cId="391517095" sldId="360"/>
        </pc:sldMkLst>
        <pc:spChg chg="mod">
          <ac:chgData name="Harriet Turner" userId="35d35eb4-5a30-4c6e-90c4-7e76efba73f5" providerId="ADAL" clId="{C3676740-4193-4459-A980-F627F35AB1BA}" dt="2023-01-30T14:42:55.602" v="7778" actId="1038"/>
          <ac:spMkLst>
            <pc:docMk/>
            <pc:sldMk cId="391517095" sldId="360"/>
            <ac:spMk id="2" creationId="{3C1E59D7-B947-A9CB-971E-8C44F0F333B6}"/>
          </ac:spMkLst>
        </pc:spChg>
        <pc:spChg chg="mod">
          <ac:chgData name="Harriet Turner" userId="35d35eb4-5a30-4c6e-90c4-7e76efba73f5" providerId="ADAL" clId="{C3676740-4193-4459-A980-F627F35AB1BA}" dt="2023-01-30T14:45:05.699" v="7850" actId="207"/>
          <ac:spMkLst>
            <pc:docMk/>
            <pc:sldMk cId="391517095" sldId="360"/>
            <ac:spMk id="3" creationId="{AA742524-93C7-5271-9C51-5E917B6C6A34}"/>
          </ac:spMkLst>
        </pc:spChg>
        <pc:picChg chg="mod">
          <ac:chgData name="Harriet Turner" userId="35d35eb4-5a30-4c6e-90c4-7e76efba73f5" providerId="ADAL" clId="{C3676740-4193-4459-A980-F627F35AB1BA}" dt="2023-01-30T14:42:39.723" v="7760" actId="1076"/>
          <ac:picMkLst>
            <pc:docMk/>
            <pc:sldMk cId="391517095" sldId="360"/>
            <ac:picMk id="5" creationId="{B277DC9C-4DD7-6BAF-6CF0-51760B0B8086}"/>
          </ac:picMkLst>
        </pc:picChg>
      </pc:sldChg>
      <pc:sldChg chg="modSp add mod">
        <pc:chgData name="Harriet Turner" userId="35d35eb4-5a30-4c6e-90c4-7e76efba73f5" providerId="ADAL" clId="{C3676740-4193-4459-A980-F627F35AB1BA}" dt="2023-01-30T14:44:54.382" v="7848" actId="207"/>
        <pc:sldMkLst>
          <pc:docMk/>
          <pc:sldMk cId="3601944666" sldId="361"/>
        </pc:sldMkLst>
        <pc:spChg chg="mod">
          <ac:chgData name="Harriet Turner" userId="35d35eb4-5a30-4c6e-90c4-7e76efba73f5" providerId="ADAL" clId="{C3676740-4193-4459-A980-F627F35AB1BA}" dt="2023-01-30T14:43:57.780" v="7811" actId="1076"/>
          <ac:spMkLst>
            <pc:docMk/>
            <pc:sldMk cId="3601944666" sldId="361"/>
            <ac:spMk id="2" creationId="{3C1E59D7-B947-A9CB-971E-8C44F0F333B6}"/>
          </ac:spMkLst>
        </pc:spChg>
        <pc:spChg chg="mod">
          <ac:chgData name="Harriet Turner" userId="35d35eb4-5a30-4c6e-90c4-7e76efba73f5" providerId="ADAL" clId="{C3676740-4193-4459-A980-F627F35AB1BA}" dt="2023-01-30T14:44:54.382" v="7848" actId="207"/>
          <ac:spMkLst>
            <pc:docMk/>
            <pc:sldMk cId="3601944666" sldId="361"/>
            <ac:spMk id="3" creationId="{AA742524-93C7-5271-9C51-5E917B6C6A34}"/>
          </ac:spMkLst>
        </pc:spChg>
      </pc:sldChg>
      <pc:sldChg chg="addSp modSp add">
        <pc:chgData name="Harriet Turner" userId="35d35eb4-5a30-4c6e-90c4-7e76efba73f5" providerId="ADAL" clId="{C3676740-4193-4459-A980-F627F35AB1BA}" dt="2023-02-07T16:49:20.082" v="8226"/>
        <pc:sldMkLst>
          <pc:docMk/>
          <pc:sldMk cId="674208321" sldId="362"/>
        </pc:sldMkLst>
        <pc:spChg chg="add mod">
          <ac:chgData name="Harriet Turner" userId="35d35eb4-5a30-4c6e-90c4-7e76efba73f5" providerId="ADAL" clId="{C3676740-4193-4459-A980-F627F35AB1BA}" dt="2023-02-07T16:49:20.082" v="8226"/>
          <ac:spMkLst>
            <pc:docMk/>
            <pc:sldMk cId="674208321" sldId="362"/>
            <ac:spMk id="4" creationId="{6152BC9D-D8ED-BA6C-6A12-92BF2B1F467D}"/>
          </ac:spMkLst>
        </pc:spChg>
      </pc:sldChg>
      <pc:sldChg chg="delSp add mod ord">
        <pc:chgData name="Harriet Turner" userId="35d35eb4-5a30-4c6e-90c4-7e76efba73f5" providerId="ADAL" clId="{C3676740-4193-4459-A980-F627F35AB1BA}" dt="2023-02-13T10:04:54.724" v="8235"/>
        <pc:sldMkLst>
          <pc:docMk/>
          <pc:sldMk cId="1426063132" sldId="363"/>
        </pc:sldMkLst>
        <pc:spChg chg="del">
          <ac:chgData name="Harriet Turner" userId="35d35eb4-5a30-4c6e-90c4-7e76efba73f5" providerId="ADAL" clId="{C3676740-4193-4459-A980-F627F35AB1BA}" dt="2023-02-13T10:04:48.288" v="8233" actId="478"/>
          <ac:spMkLst>
            <pc:docMk/>
            <pc:sldMk cId="1426063132" sldId="363"/>
            <ac:spMk id="8" creationId="{B168052A-9F5A-042D-A5C7-2B022642BFB0}"/>
          </ac:spMkLst>
        </pc:spChg>
      </pc:sldChg>
      <pc:sldChg chg="add del">
        <pc:chgData name="Harriet Turner" userId="35d35eb4-5a30-4c6e-90c4-7e76efba73f5" providerId="ADAL" clId="{C3676740-4193-4459-A980-F627F35AB1BA}" dt="2023-02-13T10:04:43.473" v="8231" actId="47"/>
        <pc:sldMkLst>
          <pc:docMk/>
          <pc:sldMk cId="2789605173" sldId="363"/>
        </pc:sldMkLst>
      </pc:sldChg>
      <pc:sldChg chg="modSp add mod ord">
        <pc:chgData name="Harriet Turner" userId="35d35eb4-5a30-4c6e-90c4-7e76efba73f5" providerId="ADAL" clId="{C3676740-4193-4459-A980-F627F35AB1BA}" dt="2023-02-15T09:39:40.636" v="9264" actId="20577"/>
        <pc:sldMkLst>
          <pc:docMk/>
          <pc:sldMk cId="282299684" sldId="364"/>
        </pc:sldMkLst>
        <pc:spChg chg="mod">
          <ac:chgData name="Harriet Turner" userId="35d35eb4-5a30-4c6e-90c4-7e76efba73f5" providerId="ADAL" clId="{C3676740-4193-4459-A980-F627F35AB1BA}" dt="2023-02-15T09:38:08.456" v="9033" actId="20577"/>
          <ac:spMkLst>
            <pc:docMk/>
            <pc:sldMk cId="282299684" sldId="364"/>
            <ac:spMk id="2" creationId="{71E2C44B-34E8-4292-27FE-81076560CBC4}"/>
          </ac:spMkLst>
        </pc:spChg>
        <pc:spChg chg="mod">
          <ac:chgData name="Harriet Turner" userId="35d35eb4-5a30-4c6e-90c4-7e76efba73f5" providerId="ADAL" clId="{C3676740-4193-4459-A980-F627F35AB1BA}" dt="2023-02-15T09:39:40.636" v="9264" actId="20577"/>
          <ac:spMkLst>
            <pc:docMk/>
            <pc:sldMk cId="282299684" sldId="364"/>
            <ac:spMk id="3" creationId="{5F68ABCC-8051-2E54-9E9B-4243567E9242}"/>
          </ac:spMkLst>
        </pc:spChg>
      </pc:sldChg>
      <pc:sldMasterChg chg="modSldLayout">
        <pc:chgData name="Harriet Turner" userId="35d35eb4-5a30-4c6e-90c4-7e76efba73f5" providerId="ADAL" clId="{C3676740-4193-4459-A980-F627F35AB1BA}" dt="2023-01-19T17:22:58.483" v="4362" actId="2711"/>
        <pc:sldMasterMkLst>
          <pc:docMk/>
          <pc:sldMasterMk cId="2022054970" sldId="2147483648"/>
        </pc:sldMasterMkLst>
        <pc:sldLayoutChg chg="modSp">
          <pc:chgData name="Harriet Turner" userId="35d35eb4-5a30-4c6e-90c4-7e76efba73f5" providerId="ADAL" clId="{C3676740-4193-4459-A980-F627F35AB1BA}" dt="2023-01-19T17:22:58.483" v="4362" actId="2711"/>
          <pc:sldLayoutMkLst>
            <pc:docMk/>
            <pc:sldMasterMk cId="2022054970" sldId="2147483648"/>
            <pc:sldLayoutMk cId="2989561168" sldId="2147483650"/>
          </pc:sldLayoutMkLst>
          <pc:spChg chg="mod">
            <ac:chgData name="Harriet Turner" userId="35d35eb4-5a30-4c6e-90c4-7e76efba73f5" providerId="ADAL" clId="{C3676740-4193-4459-A980-F627F35AB1BA}" dt="2023-01-19T17:22:46.044" v="4361" actId="2711"/>
            <ac:spMkLst>
              <pc:docMk/>
              <pc:sldMasterMk cId="2022054970" sldId="2147483648"/>
              <pc:sldLayoutMk cId="2989561168" sldId="2147483650"/>
              <ac:spMk id="2" creationId="{3FDDE7AF-9E63-F9B5-2A62-69BD8DB14323}"/>
            </ac:spMkLst>
          </pc:spChg>
          <pc:spChg chg="mod">
            <ac:chgData name="Harriet Turner" userId="35d35eb4-5a30-4c6e-90c4-7e76efba73f5" providerId="ADAL" clId="{C3676740-4193-4459-A980-F627F35AB1BA}" dt="2023-01-19T17:22:58.483" v="4362" actId="2711"/>
            <ac:spMkLst>
              <pc:docMk/>
              <pc:sldMasterMk cId="2022054970" sldId="2147483648"/>
              <pc:sldLayoutMk cId="2989561168" sldId="2147483650"/>
              <ac:spMk id="3" creationId="{B1879A5A-9A59-9000-54E0-6BB4C683ACAB}"/>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3EAE2-4B37-4F0A-A5C3-BBE695015EA2}" type="datetimeFigureOut">
              <a:rPr lang="en-GB" smtClean="0"/>
              <a:t>24/10/2023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DA90C-0D1E-4177-922C-1F65C4AE85AF}" type="slidenum">
              <a:rPr lang="en-GB" smtClean="0"/>
              <a:t>‹#›</a:t>
            </a:fld>
            <a:endParaRPr lang="en-GB"/>
          </a:p>
        </p:txBody>
      </p:sp>
    </p:spTree>
    <p:extLst>
      <p:ext uri="{BB962C8B-B14F-4D97-AF65-F5344CB8AC3E}">
        <p14:creationId xmlns:p14="http://schemas.microsoft.com/office/powerpoint/2010/main" val="177577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5DA90C-0D1E-4177-922C-1F65C4AE85AF}" type="slidenum">
              <a:rPr lang="en-GB" smtClean="0"/>
              <a:t>35</a:t>
            </a:fld>
            <a:endParaRPr lang="en-GB"/>
          </a:p>
        </p:txBody>
      </p:sp>
    </p:spTree>
    <p:extLst>
      <p:ext uri="{BB962C8B-B14F-4D97-AF65-F5344CB8AC3E}">
        <p14:creationId xmlns:p14="http://schemas.microsoft.com/office/powerpoint/2010/main" val="69044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Assimilating a single observation</a:t>
            </a:r>
          </a:p>
        </p:txBody>
      </p:sp>
      <p:sp>
        <p:nvSpPr>
          <p:cNvPr id="4" name="Slide Number Placeholder 3"/>
          <p:cNvSpPr>
            <a:spLocks noGrp="1"/>
          </p:cNvSpPr>
          <p:nvPr>
            <p:ph type="sldNum" sz="quarter" idx="5"/>
          </p:nvPr>
        </p:nvSpPr>
        <p:spPr/>
        <p:txBody>
          <a:bodyPr/>
          <a:lstStyle/>
          <a:p>
            <a:fld id="{D95DA90C-0D1E-4177-922C-1F65C4AE85AF}" type="slidenum">
              <a:rPr lang="en-GB" smtClean="0"/>
              <a:t>36</a:t>
            </a:fld>
            <a:endParaRPr lang="en-GB"/>
          </a:p>
        </p:txBody>
      </p:sp>
    </p:spTree>
    <p:extLst>
      <p:ext uri="{BB962C8B-B14F-4D97-AF65-F5344CB8AC3E}">
        <p14:creationId xmlns:p14="http://schemas.microsoft.com/office/powerpoint/2010/main" val="245432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5DA90C-0D1E-4177-922C-1F65C4AE85AF}" type="slidenum">
              <a:rPr lang="en-GB" smtClean="0"/>
              <a:t>97</a:t>
            </a:fld>
            <a:endParaRPr lang="en-GB"/>
          </a:p>
        </p:txBody>
      </p:sp>
    </p:spTree>
    <p:extLst>
      <p:ext uri="{BB962C8B-B14F-4D97-AF65-F5344CB8AC3E}">
        <p14:creationId xmlns:p14="http://schemas.microsoft.com/office/powerpoint/2010/main" val="267705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84FB-A8BE-C6DD-7F30-9309F3F6CB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FF9656-237E-8DE6-3A2E-1CF75D16E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43144FF-E460-E7BE-4C29-ED8C94EF8AEC}"/>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5" name="Footer Placeholder 4">
            <a:extLst>
              <a:ext uri="{FF2B5EF4-FFF2-40B4-BE49-F238E27FC236}">
                <a16:creationId xmlns:a16="http://schemas.microsoft.com/office/drawing/2014/main" id="{3261F3AE-03BF-6DC0-124C-A3D830D304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363568-9497-4D7A-FCFC-0553439CD629}"/>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156768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63FD-0D81-F695-629B-1EA3F940D11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0858B5-913A-1282-A4CF-7EAF30C982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BB0CE8-26F2-3FA7-1EDF-FD060CCF80D0}"/>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5" name="Footer Placeholder 4">
            <a:extLst>
              <a:ext uri="{FF2B5EF4-FFF2-40B4-BE49-F238E27FC236}">
                <a16:creationId xmlns:a16="http://schemas.microsoft.com/office/drawing/2014/main" id="{57A1EE65-2C82-60A4-6E28-7EDFA46D40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33AC9E-3A88-1931-E488-22419158950E}"/>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9926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DECCF5-3A94-C943-E170-AF2BF8F1C7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771DDF-EC50-1AE8-A038-489067C060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D152C8-DE13-1988-7EFD-7A9CAFF840D6}"/>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5" name="Footer Placeholder 4">
            <a:extLst>
              <a:ext uri="{FF2B5EF4-FFF2-40B4-BE49-F238E27FC236}">
                <a16:creationId xmlns:a16="http://schemas.microsoft.com/office/drawing/2014/main" id="{0BB46E7A-80E3-2D50-8E7A-334B9993F4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EEA6AC-F429-3406-B39B-798E8C03380A}"/>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984625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E7AF-9E63-F9B5-2A62-69BD8DB14323}"/>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1879A5A-9A59-9000-54E0-6BB4C683ACA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A23A789D-085E-77D0-6E0E-0B96F8435704}"/>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5" name="Footer Placeholder 4">
            <a:extLst>
              <a:ext uri="{FF2B5EF4-FFF2-40B4-BE49-F238E27FC236}">
                <a16:creationId xmlns:a16="http://schemas.microsoft.com/office/drawing/2014/main" id="{16F9E043-96FB-9032-9356-36BA480B75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60D4C-260B-E1D0-6ADC-CCD5D1380B38}"/>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98956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E91E-3D4E-478A-1F11-A5616FFBE1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8DD3A0-01A6-750A-997E-548BD68A1F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88B5B9-903A-EF50-4443-20F36DBFF923}"/>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5" name="Footer Placeholder 4">
            <a:extLst>
              <a:ext uri="{FF2B5EF4-FFF2-40B4-BE49-F238E27FC236}">
                <a16:creationId xmlns:a16="http://schemas.microsoft.com/office/drawing/2014/main" id="{BC8D5CC5-B2CA-A550-1E35-68F81EDAC8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5F4D5-9AE6-64AD-4B1A-7BB8BB2AFE3E}"/>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374740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3151-4EE2-E59B-8F64-974B9849A1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388CC9-0103-494D-C41C-BA4F01744A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4C5ECF-7E41-F9AF-C1E4-1079E76B45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6CAE58E-E9FD-F59E-EA7A-4300E24EF299}"/>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6" name="Footer Placeholder 5">
            <a:extLst>
              <a:ext uri="{FF2B5EF4-FFF2-40B4-BE49-F238E27FC236}">
                <a16:creationId xmlns:a16="http://schemas.microsoft.com/office/drawing/2014/main" id="{22688910-7D9F-65E1-53E8-BE75158D98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58046F-AE4F-7A73-76D4-959D33F473F3}"/>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422815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A0DB-4913-F5AB-C8D4-F3A1376D64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4E616E-021F-4614-AE3C-ACCB46406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2281D5-96B3-834B-9034-3916E203B5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BBD63D-0A16-AD0F-5ED4-21589E386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923472-D552-6AF3-D3C6-4C85F41D5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CC63A53-3207-B322-D4FB-711D65209FF5}"/>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8" name="Footer Placeholder 7">
            <a:extLst>
              <a:ext uri="{FF2B5EF4-FFF2-40B4-BE49-F238E27FC236}">
                <a16:creationId xmlns:a16="http://schemas.microsoft.com/office/drawing/2014/main" id="{7AA166E8-A51E-827D-0050-1B0F3946B4F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FF18EE-4F02-0E52-9433-3F3E535CF367}"/>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136982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79FB-E6B8-AAA9-8A85-1E54D837C8E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1D3D50C-D6C1-3E7C-0ABE-BBB7E4BC8E0A}"/>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4" name="Footer Placeholder 3">
            <a:extLst>
              <a:ext uri="{FF2B5EF4-FFF2-40B4-BE49-F238E27FC236}">
                <a16:creationId xmlns:a16="http://schemas.microsoft.com/office/drawing/2014/main" id="{32D0B793-8190-C498-201C-52D115D80C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6607668-D651-9672-C084-046CC09F8F95}"/>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136032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6CCF7-46C4-73C6-47FB-EDAF79235909}"/>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3" name="Footer Placeholder 2">
            <a:extLst>
              <a:ext uri="{FF2B5EF4-FFF2-40B4-BE49-F238E27FC236}">
                <a16:creationId xmlns:a16="http://schemas.microsoft.com/office/drawing/2014/main" id="{DDFFF745-50C6-335C-4C86-9BC526BA58A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D92FD42-3BE6-E414-848B-716EDA5D9C15}"/>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3975581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CA6F-A631-9F95-E0FD-E74D8F22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B63B9-1A35-4D78-5175-6F5C4A741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7C5E9F9-EED6-141D-01E6-E17A08E3B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F6C31-8A22-4A36-7646-9309342C1D76}"/>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6" name="Footer Placeholder 5">
            <a:extLst>
              <a:ext uri="{FF2B5EF4-FFF2-40B4-BE49-F238E27FC236}">
                <a16:creationId xmlns:a16="http://schemas.microsoft.com/office/drawing/2014/main" id="{C50BA981-4351-FF76-8444-7021ADEEF3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8213FA-2C49-0CF0-9C32-01B107C3D218}"/>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2451193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EC15-FD44-9C69-883B-C21C81000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00580CE-DD91-B4F5-B597-F65B6F844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E80452D-264F-7880-96BE-81FF12AEB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981A9-E0BB-2F4E-01CA-E972FD9AFA30}"/>
              </a:ext>
            </a:extLst>
          </p:cNvPr>
          <p:cNvSpPr>
            <a:spLocks noGrp="1"/>
          </p:cNvSpPr>
          <p:nvPr>
            <p:ph type="dt" sz="half" idx="10"/>
          </p:nvPr>
        </p:nvSpPr>
        <p:spPr/>
        <p:txBody>
          <a:bodyPr/>
          <a:lstStyle/>
          <a:p>
            <a:fld id="{EF7175C3-BA66-4CE1-BEB4-9D8226E0FF5B}" type="datetimeFigureOut">
              <a:rPr lang="en-GB" smtClean="0"/>
              <a:t>24/10/2023</a:t>
            </a:fld>
            <a:endParaRPr lang="en-GB"/>
          </a:p>
        </p:txBody>
      </p:sp>
      <p:sp>
        <p:nvSpPr>
          <p:cNvPr id="6" name="Footer Placeholder 5">
            <a:extLst>
              <a:ext uri="{FF2B5EF4-FFF2-40B4-BE49-F238E27FC236}">
                <a16:creationId xmlns:a16="http://schemas.microsoft.com/office/drawing/2014/main" id="{6018F27D-6C61-3E29-FF42-4F3F5D18EA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4F2147-834A-16DF-69C7-CE63B2DB9504}"/>
              </a:ext>
            </a:extLst>
          </p:cNvPr>
          <p:cNvSpPr>
            <a:spLocks noGrp="1"/>
          </p:cNvSpPr>
          <p:nvPr>
            <p:ph type="sldNum" sz="quarter" idx="12"/>
          </p:nvPr>
        </p:nvSpPr>
        <p:spPr/>
        <p:txBody>
          <a:bodyPr/>
          <a:lstStyle/>
          <a:p>
            <a:fld id="{1A467E32-1C93-4CC9-BBFF-65D75A74AE69}" type="slidenum">
              <a:rPr lang="en-GB" smtClean="0"/>
              <a:t>‹#›</a:t>
            </a:fld>
            <a:endParaRPr lang="en-GB"/>
          </a:p>
        </p:txBody>
      </p:sp>
    </p:spTree>
    <p:extLst>
      <p:ext uri="{BB962C8B-B14F-4D97-AF65-F5344CB8AC3E}">
        <p14:creationId xmlns:p14="http://schemas.microsoft.com/office/powerpoint/2010/main" val="1732813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8B2773-60F7-611C-58ED-AFC68A312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7D22F9-DA1D-606D-7746-CCD7BA866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13240A-DFD7-9983-445D-5D008539FD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175C3-BA66-4CE1-BEB4-9D8226E0FF5B}" type="datetimeFigureOut">
              <a:rPr lang="en-GB" smtClean="0"/>
              <a:t>24/10/2023</a:t>
            </a:fld>
            <a:endParaRPr lang="en-GB"/>
          </a:p>
        </p:txBody>
      </p:sp>
      <p:sp>
        <p:nvSpPr>
          <p:cNvPr id="5" name="Footer Placeholder 4">
            <a:extLst>
              <a:ext uri="{FF2B5EF4-FFF2-40B4-BE49-F238E27FC236}">
                <a16:creationId xmlns:a16="http://schemas.microsoft.com/office/drawing/2014/main" id="{6DDF1CDD-C617-AED9-751F-04B51BECCC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AF2FDC-694E-F403-4576-6DDF98A74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67E32-1C93-4CC9-BBFF-65D75A74AE69}" type="slidenum">
              <a:rPr lang="en-GB" smtClean="0"/>
              <a:t>‹#›</a:t>
            </a:fld>
            <a:endParaRPr lang="en-GB"/>
          </a:p>
        </p:txBody>
      </p:sp>
    </p:spTree>
    <p:extLst>
      <p:ext uri="{BB962C8B-B14F-4D97-AF65-F5344CB8AC3E}">
        <p14:creationId xmlns:p14="http://schemas.microsoft.com/office/powerpoint/2010/main" val="202205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jpeg"/></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1.jpe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jpe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1.jpe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jpe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esa.int/Space_Safety/Vigi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gov.uk/government/publications/national-risk-register-2020"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oi.org/10.1029/2023SW003457"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B3A6-41DD-D77E-75E7-00413271453E}"/>
              </a:ext>
            </a:extLst>
          </p:cNvPr>
          <p:cNvSpPr>
            <a:spLocks noGrp="1"/>
          </p:cNvSpPr>
          <p:nvPr>
            <p:ph type="ctrTitle"/>
          </p:nvPr>
        </p:nvSpPr>
        <p:spPr>
          <a:xfrm>
            <a:off x="1523999" y="745893"/>
            <a:ext cx="9144000" cy="2387600"/>
          </a:xfrm>
        </p:spPr>
        <p:txBody>
          <a:bodyPr>
            <a:normAutofit/>
          </a:bodyPr>
          <a:lstStyle/>
          <a:p>
            <a:r>
              <a:rPr lang="en-GB" sz="4000" dirty="0">
                <a:latin typeface="Arial Black" panose="020B0A04020102020204" pitchFamily="34" charset="0"/>
              </a:rPr>
              <a:t>Solar wind data assimilation in an operational context</a:t>
            </a:r>
          </a:p>
        </p:txBody>
      </p:sp>
      <p:sp>
        <p:nvSpPr>
          <p:cNvPr id="9" name="Rectangle 8">
            <a:extLst>
              <a:ext uri="{FF2B5EF4-FFF2-40B4-BE49-F238E27FC236}">
                <a16:creationId xmlns:a16="http://schemas.microsoft.com/office/drawing/2014/main" id="{7E421ACA-E778-52E0-9B74-A77CE2C57DFD}"/>
              </a:ext>
            </a:extLst>
          </p:cNvPr>
          <p:cNvSpPr/>
          <p:nvPr/>
        </p:nvSpPr>
        <p:spPr>
          <a:xfrm rot="5400000">
            <a:off x="5712124" y="378125"/>
            <a:ext cx="767753"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a:extLst>
              <a:ext uri="{FF2B5EF4-FFF2-40B4-BE49-F238E27FC236}">
                <a16:creationId xmlns:a16="http://schemas.microsoft.com/office/drawing/2014/main" id="{B536E5F8-116A-9B3C-3A0C-293E36F2419D}"/>
              </a:ext>
            </a:extLst>
          </p:cNvPr>
          <p:cNvSpPr>
            <a:spLocks noGrp="1"/>
          </p:cNvSpPr>
          <p:nvPr>
            <p:ph type="subTitle" idx="1"/>
          </p:nvPr>
        </p:nvSpPr>
        <p:spPr>
          <a:xfrm>
            <a:off x="2884713" y="3963752"/>
            <a:ext cx="6422572" cy="1655762"/>
          </a:xfrm>
        </p:spPr>
        <p:txBody>
          <a:bodyPr/>
          <a:lstStyle/>
          <a:p>
            <a:r>
              <a:rPr lang="en-GB" dirty="0">
                <a:latin typeface="Sabon Next LT" panose="02000500000000000000" pitchFamily="2" charset="0"/>
                <a:cs typeface="Sabon Next LT" panose="02000500000000000000" pitchFamily="2" charset="0"/>
              </a:rPr>
              <a:t>Harriet Turner</a:t>
            </a:r>
          </a:p>
          <a:p>
            <a:r>
              <a:rPr lang="en-GB" sz="1800" dirty="0">
                <a:latin typeface="Sabon Next LT" panose="02000500000000000000" pitchFamily="2" charset="0"/>
                <a:cs typeface="Sabon Next LT" panose="02000500000000000000" pitchFamily="2" charset="0"/>
              </a:rPr>
              <a:t>Supervisors: Mathew Owens, Matthew Lang, Mike Marsh and Siegfried Gonzi</a:t>
            </a:r>
          </a:p>
        </p:txBody>
      </p:sp>
      <p:sp>
        <p:nvSpPr>
          <p:cNvPr id="8" name="Rectangle 7">
            <a:extLst>
              <a:ext uri="{FF2B5EF4-FFF2-40B4-BE49-F238E27FC236}">
                <a16:creationId xmlns:a16="http://schemas.microsoft.com/office/drawing/2014/main" id="{7CD9FD23-8201-255B-780A-94D1316B856B}"/>
              </a:ext>
            </a:extLst>
          </p:cNvPr>
          <p:cNvSpPr/>
          <p:nvPr/>
        </p:nvSpPr>
        <p:spPr>
          <a:xfrm rot="5400000">
            <a:off x="5807015" y="473015"/>
            <a:ext cx="577970"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Text&#10;&#10;Description automatically generated">
            <a:extLst>
              <a:ext uri="{FF2B5EF4-FFF2-40B4-BE49-F238E27FC236}">
                <a16:creationId xmlns:a16="http://schemas.microsoft.com/office/drawing/2014/main" id="{789B12B1-09CC-5BB8-4893-D45AE4D70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1762" y="107518"/>
            <a:ext cx="1706594" cy="559328"/>
          </a:xfrm>
          <a:prstGeom prst="rect">
            <a:avLst/>
          </a:prstGeom>
        </p:spPr>
      </p:pic>
      <p:pic>
        <p:nvPicPr>
          <p:cNvPr id="7" name="Picture 6" descr="Logo&#10;&#10;Description automatically generated">
            <a:extLst>
              <a:ext uri="{FF2B5EF4-FFF2-40B4-BE49-F238E27FC236}">
                <a16:creationId xmlns:a16="http://schemas.microsoft.com/office/drawing/2014/main" id="{255F4371-8107-579D-D3CB-01D197F02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424" y="104611"/>
            <a:ext cx="1792890" cy="562235"/>
          </a:xfrm>
          <a:prstGeom prst="rect">
            <a:avLst/>
          </a:prstGeom>
        </p:spPr>
      </p:pic>
      <p:sp>
        <p:nvSpPr>
          <p:cNvPr id="4" name="TextBox 3">
            <a:extLst>
              <a:ext uri="{FF2B5EF4-FFF2-40B4-BE49-F238E27FC236}">
                <a16:creationId xmlns:a16="http://schemas.microsoft.com/office/drawing/2014/main" id="{5A77BF41-1860-48EB-C9F6-2E22A0B12EAA}"/>
              </a:ext>
            </a:extLst>
          </p:cNvPr>
          <p:cNvSpPr txBox="1"/>
          <p:nvPr/>
        </p:nvSpPr>
        <p:spPr>
          <a:xfrm>
            <a:off x="1240220" y="3174133"/>
            <a:ext cx="9711558" cy="400110"/>
          </a:xfrm>
          <a:prstGeom prst="rect">
            <a:avLst/>
          </a:prstGeom>
          <a:noFill/>
        </p:spPr>
        <p:txBody>
          <a:bodyPr wrap="square" rtlCol="0">
            <a:spAutoFit/>
          </a:bodyPr>
          <a:lstStyle/>
          <a:p>
            <a:pPr algn="ctr"/>
            <a:r>
              <a:rPr lang="en-GB" sz="2000" i="1" dirty="0">
                <a:latin typeface="Sabon Next LT" panose="02000500000000000000" pitchFamily="2" charset="0"/>
                <a:cs typeface="Sabon Next LT" panose="02000500000000000000" pitchFamily="2" charset="0"/>
              </a:rPr>
              <a:t>Use of near-real-time data and the forecast value of an L5 monitor</a:t>
            </a:r>
          </a:p>
        </p:txBody>
      </p:sp>
    </p:spTree>
    <p:extLst>
      <p:ext uri="{BB962C8B-B14F-4D97-AF65-F5344CB8AC3E}">
        <p14:creationId xmlns:p14="http://schemas.microsoft.com/office/powerpoint/2010/main" val="4142580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WHY SHOULD WE CARE? </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Space weather (the changing plasma conditions in near-Earth space) poses a significant threat to modern technology</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Extreme space weather is in the UK’s National Risk Register</a:t>
            </a:r>
          </a:p>
        </p:txBody>
      </p:sp>
      <p:sp>
        <p:nvSpPr>
          <p:cNvPr id="6" name="Rectangle 5">
            <a:extLst>
              <a:ext uri="{FF2B5EF4-FFF2-40B4-BE49-F238E27FC236}">
                <a16:creationId xmlns:a16="http://schemas.microsoft.com/office/drawing/2014/main" id="{690A0A38-3E49-C2AA-0479-D4652D079C3A}"/>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B4D954A-5E8C-E115-8204-0E1C3D585551}"/>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2112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Tree>
    <p:extLst>
      <p:ext uri="{BB962C8B-B14F-4D97-AF65-F5344CB8AC3E}">
        <p14:creationId xmlns:p14="http://schemas.microsoft.com/office/powerpoint/2010/main" val="354862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3C1E59D7-B947-A9CB-971E-8C44F0F333B6}"/>
              </a:ext>
            </a:extLst>
          </p:cNvPr>
          <p:cNvSpPr/>
          <p:nvPr/>
        </p:nvSpPr>
        <p:spPr>
          <a:xfrm>
            <a:off x="3390181" y="1164567"/>
            <a:ext cx="405442"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A742524-93C7-5271-9C51-5E917B6C6A34}"/>
              </a:ext>
            </a:extLst>
          </p:cNvPr>
          <p:cNvSpPr txBox="1"/>
          <p:nvPr/>
        </p:nvSpPr>
        <p:spPr>
          <a:xfrm>
            <a:off x="3864635" y="1164567"/>
            <a:ext cx="1319841" cy="408623"/>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Pandemics</a:t>
            </a:r>
          </a:p>
        </p:txBody>
      </p:sp>
    </p:spTree>
    <p:extLst>
      <p:ext uri="{BB962C8B-B14F-4D97-AF65-F5344CB8AC3E}">
        <p14:creationId xmlns:p14="http://schemas.microsoft.com/office/powerpoint/2010/main" val="97675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3C1E59D7-B947-A9CB-971E-8C44F0F333B6}"/>
              </a:ext>
            </a:extLst>
          </p:cNvPr>
          <p:cNvSpPr/>
          <p:nvPr/>
        </p:nvSpPr>
        <p:spPr>
          <a:xfrm>
            <a:off x="3390181" y="1164567"/>
            <a:ext cx="405442"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A742524-93C7-5271-9C51-5E917B6C6A34}"/>
              </a:ext>
            </a:extLst>
          </p:cNvPr>
          <p:cNvSpPr txBox="1"/>
          <p:nvPr/>
        </p:nvSpPr>
        <p:spPr>
          <a:xfrm>
            <a:off x="3864635" y="1164567"/>
            <a:ext cx="1319841" cy="408623"/>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Pandemics</a:t>
            </a:r>
          </a:p>
        </p:txBody>
      </p:sp>
      <p:sp>
        <p:nvSpPr>
          <p:cNvPr id="4" name="Rectangle 3">
            <a:extLst>
              <a:ext uri="{FF2B5EF4-FFF2-40B4-BE49-F238E27FC236}">
                <a16:creationId xmlns:a16="http://schemas.microsoft.com/office/drawing/2014/main" id="{893F6F60-12C2-545C-9444-F6DFDD86F9D0}"/>
              </a:ext>
            </a:extLst>
          </p:cNvPr>
          <p:cNvSpPr/>
          <p:nvPr/>
        </p:nvSpPr>
        <p:spPr>
          <a:xfrm>
            <a:off x="3165895" y="6547449"/>
            <a:ext cx="4554747" cy="2107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656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3C1E59D7-B947-A9CB-971E-8C44F0F333B6}"/>
              </a:ext>
            </a:extLst>
          </p:cNvPr>
          <p:cNvSpPr/>
          <p:nvPr/>
        </p:nvSpPr>
        <p:spPr>
          <a:xfrm>
            <a:off x="3053748" y="3018115"/>
            <a:ext cx="595223"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A742524-93C7-5271-9C51-5E917B6C6A34}"/>
              </a:ext>
            </a:extLst>
          </p:cNvPr>
          <p:cNvSpPr txBox="1"/>
          <p:nvPr/>
        </p:nvSpPr>
        <p:spPr>
          <a:xfrm>
            <a:off x="3726613" y="2867604"/>
            <a:ext cx="2122097" cy="715089"/>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Coastal and river flooding</a:t>
            </a:r>
          </a:p>
        </p:txBody>
      </p:sp>
    </p:spTree>
    <p:extLst>
      <p:ext uri="{BB962C8B-B14F-4D97-AF65-F5344CB8AC3E}">
        <p14:creationId xmlns:p14="http://schemas.microsoft.com/office/powerpoint/2010/main" val="39151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3C1E59D7-B947-A9CB-971E-8C44F0F333B6}"/>
              </a:ext>
            </a:extLst>
          </p:cNvPr>
          <p:cNvSpPr/>
          <p:nvPr/>
        </p:nvSpPr>
        <p:spPr>
          <a:xfrm>
            <a:off x="4882549" y="3992900"/>
            <a:ext cx="432000" cy="4320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A742524-93C7-5271-9C51-5E917B6C6A34}"/>
              </a:ext>
            </a:extLst>
          </p:cNvPr>
          <p:cNvSpPr txBox="1"/>
          <p:nvPr/>
        </p:nvSpPr>
        <p:spPr>
          <a:xfrm>
            <a:off x="5362755" y="3991770"/>
            <a:ext cx="1466489" cy="408623"/>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Heatwaves</a:t>
            </a:r>
          </a:p>
        </p:txBody>
      </p:sp>
    </p:spTree>
    <p:extLst>
      <p:ext uri="{BB962C8B-B14F-4D97-AF65-F5344CB8AC3E}">
        <p14:creationId xmlns:p14="http://schemas.microsoft.com/office/powerpoint/2010/main" val="360194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DC9C-4DD7-6BAF-6CF0-51760B0B8086}"/>
              </a:ext>
            </a:extLst>
          </p:cNvPr>
          <p:cNvPicPr>
            <a:picLocks noChangeAspect="1"/>
          </p:cNvPicPr>
          <p:nvPr/>
        </p:nvPicPr>
        <p:blipFill>
          <a:blip r:embed="rId2"/>
          <a:stretch>
            <a:fillRect/>
          </a:stretch>
        </p:blipFill>
        <p:spPr>
          <a:xfrm>
            <a:off x="1203536" y="91151"/>
            <a:ext cx="9784928" cy="6675698"/>
          </a:xfrm>
          <a:prstGeom prst="rect">
            <a:avLst/>
          </a:prstGeom>
        </p:spPr>
      </p:pic>
      <p:sp>
        <p:nvSpPr>
          <p:cNvPr id="2" name="Oval 1">
            <a:extLst>
              <a:ext uri="{FF2B5EF4-FFF2-40B4-BE49-F238E27FC236}">
                <a16:creationId xmlns:a16="http://schemas.microsoft.com/office/drawing/2014/main" id="{B642119B-3881-468D-3D43-A433D0D4F8D9}"/>
              </a:ext>
            </a:extLst>
          </p:cNvPr>
          <p:cNvSpPr/>
          <p:nvPr/>
        </p:nvSpPr>
        <p:spPr>
          <a:xfrm>
            <a:off x="3278037" y="3864635"/>
            <a:ext cx="405442" cy="4140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30B0F9F-C450-AC6F-884F-D5CE90B41356}"/>
              </a:ext>
            </a:extLst>
          </p:cNvPr>
          <p:cNvSpPr txBox="1"/>
          <p:nvPr/>
        </p:nvSpPr>
        <p:spPr>
          <a:xfrm>
            <a:off x="3754692" y="3714124"/>
            <a:ext cx="1466489" cy="715089"/>
          </a:xfrm>
          <a:prstGeom prst="roundRect">
            <a:avLst/>
          </a:prstGeom>
          <a:solidFill>
            <a:srgbClr val="F68F8A"/>
          </a:solidFill>
        </p:spPr>
        <p:txBody>
          <a:bodyPr wrap="square" rtlCol="0">
            <a:spAutoFit/>
          </a:bodyPr>
          <a:lstStyle/>
          <a:p>
            <a:pPr algn="ctr"/>
            <a:r>
              <a:rPr lang="en-GB" dirty="0">
                <a:latin typeface="Sabon Next LT" panose="02000500000000000000" pitchFamily="2" charset="0"/>
                <a:cs typeface="Sabon Next LT" panose="02000500000000000000" pitchFamily="2" charset="0"/>
              </a:rPr>
              <a:t>Severe space weather</a:t>
            </a:r>
          </a:p>
        </p:txBody>
      </p:sp>
    </p:spTree>
    <p:extLst>
      <p:ext uri="{BB962C8B-B14F-4D97-AF65-F5344CB8AC3E}">
        <p14:creationId xmlns:p14="http://schemas.microsoft.com/office/powerpoint/2010/main" val="2975222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A46C5EE2-4686-FA7E-BA44-C33DFD68CAF0}"/>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Space weather effects">
            <a:extLst>
              <a:ext uri="{FF2B5EF4-FFF2-40B4-BE49-F238E27FC236}">
                <a16:creationId xmlns:a16="http://schemas.microsoft.com/office/drawing/2014/main" id="{220B37F0-81E8-0D49-C6F8-E11F89FE1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101" y="-86265"/>
            <a:ext cx="9860831" cy="701561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40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a:t>
            </a:r>
            <a:r>
              <a:rPr lang="en-GB" dirty="0">
                <a:latin typeface="Sabon Next LT" panose="02000500000000000000" pitchFamily="2" charset="0"/>
                <a:cs typeface="Sabon Next LT" panose="02000500000000000000" pitchFamily="2" charset="0"/>
              </a:rPr>
              <a:t> 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F831FF23-4C9C-3BB9-60A7-252860A6158C}"/>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1BE01257-9958-0996-A0DE-9782F1F5DEC3}"/>
              </a:ext>
            </a:extLst>
          </p:cNvPr>
          <p:cNvGrpSpPr/>
          <p:nvPr/>
        </p:nvGrpSpPr>
        <p:grpSpPr>
          <a:xfrm>
            <a:off x="2053089" y="3131386"/>
            <a:ext cx="1281558" cy="2415396"/>
            <a:chOff x="1078305" y="3131387"/>
            <a:chExt cx="1281558" cy="2415396"/>
          </a:xfrm>
        </p:grpSpPr>
        <p:pic>
          <p:nvPicPr>
            <p:cNvPr id="8" name="Picture 2" descr="Photosphere | astronomy | Britannica">
              <a:extLst>
                <a:ext uri="{FF2B5EF4-FFF2-40B4-BE49-F238E27FC236}">
                  <a16:creationId xmlns:a16="http://schemas.microsoft.com/office/drawing/2014/main" id="{78780454-7FF2-C91C-3DE2-39DD16545715}"/>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2CD71E0-1948-6558-73F8-F7B813ADDC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4" descr="Earth | Definition, Size, Composition, Temperature, Mass, &amp; Facts |  Britannica">
            <a:extLst>
              <a:ext uri="{FF2B5EF4-FFF2-40B4-BE49-F238E27FC236}">
                <a16:creationId xmlns:a16="http://schemas.microsoft.com/office/drawing/2014/main" id="{5C6E0C86-43F7-104C-49D5-65F4BA14571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231033AD-AC66-365E-8499-684217EEE7DB}"/>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BC83AE-E394-E12C-6FB3-3385C12E702B}"/>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spTree>
    <p:extLst>
      <p:ext uri="{BB962C8B-B14F-4D97-AF65-F5344CB8AC3E}">
        <p14:creationId xmlns:p14="http://schemas.microsoft.com/office/powerpoint/2010/main" val="2191612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87C1EF78-C3DF-BDBB-CFE5-5AEF0957045B}"/>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9265077-B2BD-EDF4-9258-FF55FDF738BC}"/>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spTree>
    <p:extLst>
      <p:ext uri="{BB962C8B-B14F-4D97-AF65-F5344CB8AC3E}">
        <p14:creationId xmlns:p14="http://schemas.microsoft.com/office/powerpoint/2010/main" val="817797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THE SOLAR WIND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Constant stream of charged particles that flows off the Sun and fills the heliosphere (solar system) </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Comprised mostly of electrons, protons and ions</a:t>
            </a:r>
          </a:p>
        </p:txBody>
      </p:sp>
      <p:sp>
        <p:nvSpPr>
          <p:cNvPr id="4" name="Rectangle 3">
            <a:extLst>
              <a:ext uri="{FF2B5EF4-FFF2-40B4-BE49-F238E27FC236}">
                <a16:creationId xmlns:a16="http://schemas.microsoft.com/office/drawing/2014/main" id="{9CAC0954-EA2C-8774-7A72-5DB2CD59A60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9E613B7-DF84-A26B-96EF-34C3E4A24A98}"/>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8196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F8274B0-3AED-03D9-573D-B8EC7ABF7F2B}"/>
              </a:ext>
            </a:extLst>
          </p:cNvPr>
          <p:cNvSpPr txBox="1"/>
          <p:nvPr/>
        </p:nvSpPr>
        <p:spPr>
          <a:xfrm>
            <a:off x="1792407" y="4037543"/>
            <a:ext cx="1733909" cy="584775"/>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Photospheric observations</a:t>
            </a:r>
          </a:p>
        </p:txBody>
      </p:sp>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spTree>
    <p:extLst>
      <p:ext uri="{BB962C8B-B14F-4D97-AF65-F5344CB8AC3E}">
        <p14:creationId xmlns:p14="http://schemas.microsoft.com/office/powerpoint/2010/main" val="3167552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F8274B0-3AED-03D9-573D-B8EC7ABF7F2B}"/>
              </a:ext>
            </a:extLst>
          </p:cNvPr>
          <p:cNvSpPr txBox="1"/>
          <p:nvPr/>
        </p:nvSpPr>
        <p:spPr>
          <a:xfrm>
            <a:off x="2891643" y="4167846"/>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WSA</a:t>
            </a:r>
          </a:p>
        </p:txBody>
      </p:sp>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Arrow Connector 15">
            <a:extLst>
              <a:ext uri="{FF2B5EF4-FFF2-40B4-BE49-F238E27FC236}">
                <a16:creationId xmlns:a16="http://schemas.microsoft.com/office/drawing/2014/main" id="{2A728AB2-A277-8381-33A9-D45167CB2F8E}"/>
              </a:ext>
            </a:extLst>
          </p:cNvPr>
          <p:cNvCxnSpPr/>
          <p:nvPr/>
        </p:nvCxnSpPr>
        <p:spPr>
          <a:xfrm>
            <a:off x="3175058" y="4321834"/>
            <a:ext cx="3191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204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spTree>
    <p:extLst>
      <p:ext uri="{BB962C8B-B14F-4D97-AF65-F5344CB8AC3E}">
        <p14:creationId xmlns:p14="http://schemas.microsoft.com/office/powerpoint/2010/main" val="923499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cxnSp>
        <p:nvCxnSpPr>
          <p:cNvPr id="15" name="Connector: Elbow 14">
            <a:extLst>
              <a:ext uri="{FF2B5EF4-FFF2-40B4-BE49-F238E27FC236}">
                <a16:creationId xmlns:a16="http://schemas.microsoft.com/office/drawing/2014/main" id="{C6FC3604-9B18-B724-CA73-04671107A4B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BECDD-1A86-05AE-BFE6-C47FE1D08A6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293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cxnSp>
        <p:nvCxnSpPr>
          <p:cNvPr id="15" name="Connector: Elbow 14">
            <a:extLst>
              <a:ext uri="{FF2B5EF4-FFF2-40B4-BE49-F238E27FC236}">
                <a16:creationId xmlns:a16="http://schemas.microsoft.com/office/drawing/2014/main" id="{C6FC3604-9B18-B724-CA73-04671107A4B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BECDD-1A86-05AE-BFE6-C47FE1D08A6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C6D028-0806-3539-A776-A189E57710E2}"/>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Tree>
    <p:extLst>
      <p:ext uri="{BB962C8B-B14F-4D97-AF65-F5344CB8AC3E}">
        <p14:creationId xmlns:p14="http://schemas.microsoft.com/office/powerpoint/2010/main" val="3671726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C1C0EC-5B1F-BC54-2288-4F7D0D6CD54D}"/>
              </a:ext>
            </a:extLst>
          </p:cNvPr>
          <p:cNvSpPr/>
          <p:nvPr/>
        </p:nvSpPr>
        <p:spPr>
          <a:xfrm>
            <a:off x="2769079" y="1855998"/>
            <a:ext cx="2415396"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24DA291-E434-B028-F417-7E2C68E6B8D2}"/>
              </a:ext>
            </a:extLst>
          </p:cNvPr>
          <p:cNvCxnSpPr/>
          <p:nvPr/>
        </p:nvCxnSpPr>
        <p:spPr>
          <a:xfrm>
            <a:off x="3968151" y="2303254"/>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0E96211-02DA-6003-54EF-E9DE107A502A}"/>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638B6EED-04D1-4E1A-8024-A3EB9F2600DC}"/>
              </a:ext>
            </a:extLst>
          </p:cNvPr>
          <p:cNvGrpSpPr/>
          <p:nvPr/>
        </p:nvGrpSpPr>
        <p:grpSpPr>
          <a:xfrm>
            <a:off x="2053089" y="3131386"/>
            <a:ext cx="1281558" cy="2415396"/>
            <a:chOff x="1078305" y="3131387"/>
            <a:chExt cx="1281558" cy="2415396"/>
          </a:xfrm>
        </p:grpSpPr>
        <p:pic>
          <p:nvPicPr>
            <p:cNvPr id="1026" name="Picture 2" descr="Photosphere | astronomy | Britannica">
              <a:extLst>
                <a:ext uri="{FF2B5EF4-FFF2-40B4-BE49-F238E27FC236}">
                  <a16:creationId xmlns:a16="http://schemas.microsoft.com/office/drawing/2014/main" id="{CE6045C3-CBCA-8FF3-F872-809FF4C26AF1}"/>
                </a:ext>
              </a:extLst>
            </p:cNvPr>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1D982FC-469E-64A9-B0A8-A11BC92828C8}"/>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Earth | Definition, Size, Composition, Temperature, Mass, &amp; Facts |  Britannica">
            <a:extLst>
              <a:ext uri="{FF2B5EF4-FFF2-40B4-BE49-F238E27FC236}">
                <a16:creationId xmlns:a16="http://schemas.microsoft.com/office/drawing/2014/main" id="{44D5A868-95FA-33DD-0EB9-14E83A8D02B8}"/>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221231-6357-074D-0B95-A23008C628AE}"/>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B235834-E71A-1B21-F6EE-666E0B9592D2}"/>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6" name="Straight Connector 15">
            <a:extLst>
              <a:ext uri="{FF2B5EF4-FFF2-40B4-BE49-F238E27FC236}">
                <a16:creationId xmlns:a16="http://schemas.microsoft.com/office/drawing/2014/main" id="{1C051316-34A1-10E8-9DF1-35B198D19E4A}"/>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B2760F-466D-ABB4-8773-292E182284F1}"/>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cxnSp>
        <p:nvCxnSpPr>
          <p:cNvPr id="15" name="Connector: Elbow 14">
            <a:extLst>
              <a:ext uri="{FF2B5EF4-FFF2-40B4-BE49-F238E27FC236}">
                <a16:creationId xmlns:a16="http://schemas.microsoft.com/office/drawing/2014/main" id="{C6FC3604-9B18-B724-CA73-04671107A4B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BFBECDD-1A86-05AE-BFE6-C47FE1D08A6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C6D028-0806-3539-A776-A189E57710E2}"/>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0" name="TextBox 19">
            <a:extLst>
              <a:ext uri="{FF2B5EF4-FFF2-40B4-BE49-F238E27FC236}">
                <a16:creationId xmlns:a16="http://schemas.microsoft.com/office/drawing/2014/main" id="{5DA98715-DEED-80E4-6191-20FD3A457FF2}"/>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Tree>
    <p:extLst>
      <p:ext uri="{BB962C8B-B14F-4D97-AF65-F5344CB8AC3E}">
        <p14:creationId xmlns:p14="http://schemas.microsoft.com/office/powerpoint/2010/main" val="1118802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Tree>
    <p:extLst>
      <p:ext uri="{BB962C8B-B14F-4D97-AF65-F5344CB8AC3E}">
        <p14:creationId xmlns:p14="http://schemas.microsoft.com/office/powerpoint/2010/main" val="2878961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spTree>
    <p:extLst>
      <p:ext uri="{BB962C8B-B14F-4D97-AF65-F5344CB8AC3E}">
        <p14:creationId xmlns:p14="http://schemas.microsoft.com/office/powerpoint/2010/main" val="3925578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cxnSp>
        <p:nvCxnSpPr>
          <p:cNvPr id="4" name="Connector: Elbow 3">
            <a:extLst>
              <a:ext uri="{FF2B5EF4-FFF2-40B4-BE49-F238E27FC236}">
                <a16:creationId xmlns:a16="http://schemas.microsoft.com/office/drawing/2014/main" id="{B7157D14-CB3B-0C98-4B70-03500E2E8C29}"/>
              </a:ext>
            </a:extLst>
          </p:cNvPr>
          <p:cNvCxnSpPr>
            <a:cxnSpLocks/>
          </p:cNvCxnSpPr>
          <p:nvPr/>
        </p:nvCxnSpPr>
        <p:spPr>
          <a:xfrm flipV="1">
            <a:off x="6177043" y="3804456"/>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D354C21-8D6A-5B0B-2F98-DBD4219F6C3A}"/>
              </a:ext>
            </a:extLst>
          </p:cNvPr>
          <p:cNvCxnSpPr>
            <a:cxnSpLocks/>
          </p:cNvCxnSpPr>
          <p:nvPr/>
        </p:nvCxnSpPr>
        <p:spPr>
          <a:xfrm flipV="1">
            <a:off x="6181544" y="4165713"/>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1213151-9716-C94B-E068-34FCDFEF1991}"/>
              </a:ext>
            </a:extLst>
          </p:cNvPr>
          <p:cNvCxnSpPr>
            <a:cxnSpLocks/>
          </p:cNvCxnSpPr>
          <p:nvPr/>
        </p:nvCxnSpPr>
        <p:spPr>
          <a:xfrm>
            <a:off x="6181544" y="4341980"/>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312BD41-1B6D-FDB2-36DC-020E38EBCDD2}"/>
              </a:ext>
            </a:extLst>
          </p:cNvPr>
          <p:cNvCxnSpPr>
            <a:cxnSpLocks/>
          </p:cNvCxnSpPr>
          <p:nvPr/>
        </p:nvCxnSpPr>
        <p:spPr>
          <a:xfrm>
            <a:off x="6181544" y="4344457"/>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B4C189-D764-92D8-AE60-5ABFA551C52E}"/>
              </a:ext>
            </a:extLst>
          </p:cNvPr>
          <p:cNvSpPr txBox="1"/>
          <p:nvPr/>
        </p:nvSpPr>
        <p:spPr>
          <a:xfrm>
            <a:off x="6569549" y="364359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33" name="TextBox 32">
            <a:extLst>
              <a:ext uri="{FF2B5EF4-FFF2-40B4-BE49-F238E27FC236}">
                <a16:creationId xmlns:a16="http://schemas.microsoft.com/office/drawing/2014/main" id="{AFACDE66-5EEC-B1AC-7FD0-20F9D37A1E53}"/>
              </a:ext>
            </a:extLst>
          </p:cNvPr>
          <p:cNvSpPr txBox="1"/>
          <p:nvPr/>
        </p:nvSpPr>
        <p:spPr>
          <a:xfrm>
            <a:off x="6565056" y="3988651"/>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4" name="TextBox 33">
            <a:extLst>
              <a:ext uri="{FF2B5EF4-FFF2-40B4-BE49-F238E27FC236}">
                <a16:creationId xmlns:a16="http://schemas.microsoft.com/office/drawing/2014/main" id="{00C9C5A9-2366-20DB-F2D3-C12C3C06D420}"/>
              </a:ext>
            </a:extLst>
          </p:cNvPr>
          <p:cNvSpPr txBox="1"/>
          <p:nvPr/>
        </p:nvSpPr>
        <p:spPr>
          <a:xfrm>
            <a:off x="6565056" y="4340773"/>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n</a:t>
            </a:r>
          </a:p>
        </p:txBody>
      </p:sp>
      <p:sp>
        <p:nvSpPr>
          <p:cNvPr id="35" name="TextBox 34">
            <a:extLst>
              <a:ext uri="{FF2B5EF4-FFF2-40B4-BE49-F238E27FC236}">
                <a16:creationId xmlns:a16="http://schemas.microsoft.com/office/drawing/2014/main" id="{5C19162C-568C-4807-6C8E-8F0B38F711BB}"/>
              </a:ext>
            </a:extLst>
          </p:cNvPr>
          <p:cNvSpPr txBox="1"/>
          <p:nvPr/>
        </p:nvSpPr>
        <p:spPr>
          <a:xfrm>
            <a:off x="6565056" y="4678977"/>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T</a:t>
            </a:r>
          </a:p>
        </p:txBody>
      </p:sp>
    </p:spTree>
    <p:extLst>
      <p:ext uri="{BB962C8B-B14F-4D97-AF65-F5344CB8AC3E}">
        <p14:creationId xmlns:p14="http://schemas.microsoft.com/office/powerpoint/2010/main" val="3769259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68180F9-C899-1736-1201-03A883231195}"/>
              </a:ext>
            </a:extLst>
          </p:cNvPr>
          <p:cNvSpPr/>
          <p:nvPr/>
        </p:nvSpPr>
        <p:spPr>
          <a:xfrm>
            <a:off x="7087317" y="1872562"/>
            <a:ext cx="3152238" cy="447256"/>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DA2A9467-9BA1-9D7D-DD52-85CA0FC502A3}"/>
              </a:ext>
            </a:extLst>
          </p:cNvPr>
          <p:cNvCxnSpPr/>
          <p:nvPr/>
        </p:nvCxnSpPr>
        <p:spPr>
          <a:xfrm>
            <a:off x="8695416" y="2302566"/>
            <a:ext cx="0" cy="465825"/>
          </a:xfrm>
          <a:prstGeom prst="straightConnector1">
            <a:avLst/>
          </a:prstGeom>
          <a:ln w="38100">
            <a:solidFill>
              <a:srgbClr val="EE2D2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cxnSp>
        <p:nvCxnSpPr>
          <p:cNvPr id="4" name="Connector: Elbow 3">
            <a:extLst>
              <a:ext uri="{FF2B5EF4-FFF2-40B4-BE49-F238E27FC236}">
                <a16:creationId xmlns:a16="http://schemas.microsoft.com/office/drawing/2014/main" id="{B7157D14-CB3B-0C98-4B70-03500E2E8C29}"/>
              </a:ext>
            </a:extLst>
          </p:cNvPr>
          <p:cNvCxnSpPr>
            <a:cxnSpLocks/>
          </p:cNvCxnSpPr>
          <p:nvPr/>
        </p:nvCxnSpPr>
        <p:spPr>
          <a:xfrm flipV="1">
            <a:off x="6177043" y="3804456"/>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D354C21-8D6A-5B0B-2F98-DBD4219F6C3A}"/>
              </a:ext>
            </a:extLst>
          </p:cNvPr>
          <p:cNvCxnSpPr>
            <a:cxnSpLocks/>
          </p:cNvCxnSpPr>
          <p:nvPr/>
        </p:nvCxnSpPr>
        <p:spPr>
          <a:xfrm flipV="1">
            <a:off x="6181544" y="4165713"/>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1213151-9716-C94B-E068-34FCDFEF1991}"/>
              </a:ext>
            </a:extLst>
          </p:cNvPr>
          <p:cNvCxnSpPr>
            <a:cxnSpLocks/>
          </p:cNvCxnSpPr>
          <p:nvPr/>
        </p:nvCxnSpPr>
        <p:spPr>
          <a:xfrm>
            <a:off x="6181544" y="4341980"/>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312BD41-1B6D-FDB2-36DC-020E38EBCDD2}"/>
              </a:ext>
            </a:extLst>
          </p:cNvPr>
          <p:cNvCxnSpPr>
            <a:cxnSpLocks/>
          </p:cNvCxnSpPr>
          <p:nvPr/>
        </p:nvCxnSpPr>
        <p:spPr>
          <a:xfrm>
            <a:off x="6181544" y="4344457"/>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B4C189-D764-92D8-AE60-5ABFA551C52E}"/>
              </a:ext>
            </a:extLst>
          </p:cNvPr>
          <p:cNvSpPr txBox="1"/>
          <p:nvPr/>
        </p:nvSpPr>
        <p:spPr>
          <a:xfrm>
            <a:off x="6569549" y="364359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33" name="TextBox 32">
            <a:extLst>
              <a:ext uri="{FF2B5EF4-FFF2-40B4-BE49-F238E27FC236}">
                <a16:creationId xmlns:a16="http://schemas.microsoft.com/office/drawing/2014/main" id="{AFACDE66-5EEC-B1AC-7FD0-20F9D37A1E53}"/>
              </a:ext>
            </a:extLst>
          </p:cNvPr>
          <p:cNvSpPr txBox="1"/>
          <p:nvPr/>
        </p:nvSpPr>
        <p:spPr>
          <a:xfrm>
            <a:off x="6565056" y="3988651"/>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4" name="TextBox 33">
            <a:extLst>
              <a:ext uri="{FF2B5EF4-FFF2-40B4-BE49-F238E27FC236}">
                <a16:creationId xmlns:a16="http://schemas.microsoft.com/office/drawing/2014/main" id="{00C9C5A9-2366-20DB-F2D3-C12C3C06D420}"/>
              </a:ext>
            </a:extLst>
          </p:cNvPr>
          <p:cNvSpPr txBox="1"/>
          <p:nvPr/>
        </p:nvSpPr>
        <p:spPr>
          <a:xfrm>
            <a:off x="6565056" y="4340773"/>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n</a:t>
            </a:r>
          </a:p>
        </p:txBody>
      </p:sp>
      <p:sp>
        <p:nvSpPr>
          <p:cNvPr id="35" name="TextBox 34">
            <a:extLst>
              <a:ext uri="{FF2B5EF4-FFF2-40B4-BE49-F238E27FC236}">
                <a16:creationId xmlns:a16="http://schemas.microsoft.com/office/drawing/2014/main" id="{5C19162C-568C-4807-6C8E-8F0B38F711BB}"/>
              </a:ext>
            </a:extLst>
          </p:cNvPr>
          <p:cNvSpPr txBox="1"/>
          <p:nvPr/>
        </p:nvSpPr>
        <p:spPr>
          <a:xfrm>
            <a:off x="6565056" y="4678977"/>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T</a:t>
            </a:r>
          </a:p>
        </p:txBody>
      </p:sp>
      <p:cxnSp>
        <p:nvCxnSpPr>
          <p:cNvPr id="25" name="Connector: Elbow 24">
            <a:extLst>
              <a:ext uri="{FF2B5EF4-FFF2-40B4-BE49-F238E27FC236}">
                <a16:creationId xmlns:a16="http://schemas.microsoft.com/office/drawing/2014/main" id="{AC3979B8-11B6-5AD0-B494-276728B336CD}"/>
              </a:ext>
            </a:extLst>
          </p:cNvPr>
          <p:cNvCxnSpPr>
            <a:cxnSpLocks/>
          </p:cNvCxnSpPr>
          <p:nvPr/>
        </p:nvCxnSpPr>
        <p:spPr>
          <a:xfrm flipH="1" flipV="1">
            <a:off x="6879094" y="3801412"/>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6FB4DDA-7E05-127F-215F-FB1F8298A50B}"/>
              </a:ext>
            </a:extLst>
          </p:cNvPr>
          <p:cNvCxnSpPr>
            <a:cxnSpLocks/>
          </p:cNvCxnSpPr>
          <p:nvPr/>
        </p:nvCxnSpPr>
        <p:spPr>
          <a:xfrm flipH="1" flipV="1">
            <a:off x="6875808" y="4160220"/>
            <a:ext cx="405441" cy="18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AD213CD-E4C5-4888-940F-D09F738CF44C}"/>
              </a:ext>
            </a:extLst>
          </p:cNvPr>
          <p:cNvCxnSpPr>
            <a:cxnSpLocks/>
          </p:cNvCxnSpPr>
          <p:nvPr/>
        </p:nvCxnSpPr>
        <p:spPr>
          <a:xfrm flipH="1">
            <a:off x="6874071" y="4341317"/>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9FC27DD-2D27-4595-282C-8B0781C0CBB9}"/>
              </a:ext>
            </a:extLst>
          </p:cNvPr>
          <p:cNvCxnSpPr>
            <a:cxnSpLocks/>
          </p:cNvCxnSpPr>
          <p:nvPr/>
        </p:nvCxnSpPr>
        <p:spPr>
          <a:xfrm flipH="1">
            <a:off x="6875379" y="4340220"/>
            <a:ext cx="2628000" cy="180000"/>
          </a:xfrm>
          <a:prstGeom prst="bentConnector3">
            <a:avLst>
              <a:gd name="adj1" fmla="val 92225"/>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63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pic>
        <p:nvPicPr>
          <p:cNvPr id="4" name="Picture 2" descr="Can Solar Dimming Shine a New Light on Coronal Mass Ejections? - AAS Nova">
            <a:extLst>
              <a:ext uri="{FF2B5EF4-FFF2-40B4-BE49-F238E27FC236}">
                <a16:creationId xmlns:a16="http://schemas.microsoft.com/office/drawing/2014/main" id="{1D18A1A3-964A-4ED0-347C-87380EA40C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16" b="159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63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DATA ASSIMILATION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Data assimilation combines prior information, usually from a model, with observations to find an optimum estimation of reality</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Used in numerical weather prediction and has led to large forecast improvements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Underused in </a:t>
            </a:r>
            <a:r>
              <a:rPr lang="en-GB">
                <a:latin typeface="Sabon Next LT" panose="02000500000000000000" pitchFamily="2" charset="0"/>
                <a:cs typeface="Sabon Next LT" panose="02000500000000000000" pitchFamily="2" charset="0"/>
              </a:rPr>
              <a:t>space weather</a:t>
            </a:r>
            <a:endParaRPr lang="en-GB"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9578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IN SPACE WEATHER </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DA is in its infancy in space weather forecasting</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Has been used in 3 main areas – the photosphere, solar wind and ionosphere</a:t>
            </a:r>
          </a:p>
        </p:txBody>
      </p:sp>
      <p:sp>
        <p:nvSpPr>
          <p:cNvPr id="6" name="Rectangle 5">
            <a:extLst>
              <a:ext uri="{FF2B5EF4-FFF2-40B4-BE49-F238E27FC236}">
                <a16:creationId xmlns:a16="http://schemas.microsoft.com/office/drawing/2014/main" id="{B4ED99D7-71A5-FDBF-97DA-D350888758D7}"/>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95CE93C-7BD5-FDF4-2D88-65BAA3B4D1C7}"/>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8161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Can Solar Dimming Shine a New Light on Coronal Mass Ejections? - AAS Nova">
            <a:extLst>
              <a:ext uri="{FF2B5EF4-FFF2-40B4-BE49-F238E27FC236}">
                <a16:creationId xmlns:a16="http://schemas.microsoft.com/office/drawing/2014/main" id="{EA71765A-09BD-E097-36E4-F33FDC40C0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16" b="159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B96F51-72BE-CFC7-B351-0C79EB5FA582}"/>
              </a:ext>
            </a:extLst>
          </p:cNvPr>
          <p:cNvSpPr txBox="1"/>
          <p:nvPr/>
        </p:nvSpPr>
        <p:spPr>
          <a:xfrm>
            <a:off x="69910" y="2736501"/>
            <a:ext cx="2276475" cy="1384995"/>
          </a:xfrm>
          <a:prstGeom prst="rect">
            <a:avLst/>
          </a:prstGeom>
          <a:solidFill>
            <a:srgbClr val="D42500"/>
          </a:solidFill>
        </p:spPr>
        <p:txBody>
          <a:bodyPr wrap="square" rtlCol="0">
            <a:spAutoFit/>
          </a:bodyPr>
          <a:lstStyle/>
          <a:p>
            <a:r>
              <a:rPr lang="en-GB" sz="2400" dirty="0">
                <a:solidFill>
                  <a:schemeClr val="bg1"/>
                </a:solidFill>
                <a:latin typeface="Sabon Next LT" panose="02000500000000000000" pitchFamily="2" charset="0"/>
                <a:cs typeface="Sabon Next LT" panose="02000500000000000000" pitchFamily="2" charset="0"/>
              </a:rPr>
              <a:t>Photosphere – </a:t>
            </a:r>
            <a:r>
              <a:rPr lang="en-GB" sz="2000" dirty="0">
                <a:solidFill>
                  <a:schemeClr val="bg1"/>
                </a:solidFill>
                <a:latin typeface="Sabon Next LT" panose="02000500000000000000" pitchFamily="2" charset="0"/>
                <a:cs typeface="Sabon Next LT" panose="02000500000000000000" pitchFamily="2" charset="0"/>
              </a:rPr>
              <a:t>lowest layer of the Sun’s atmosphere that is observable </a:t>
            </a:r>
            <a:endParaRPr lang="en-GB" sz="2400" dirty="0">
              <a:solidFill>
                <a:schemeClr val="bg1"/>
              </a:solidFill>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51EA5576-799A-646D-4AC6-5989080B2D0E}"/>
              </a:ext>
            </a:extLst>
          </p:cNvPr>
          <p:cNvSpPr txBox="1"/>
          <p:nvPr/>
        </p:nvSpPr>
        <p:spPr>
          <a:xfrm>
            <a:off x="8531524" y="2184168"/>
            <a:ext cx="3019246" cy="1077218"/>
          </a:xfrm>
          <a:prstGeom prst="rect">
            <a:avLst/>
          </a:prstGeom>
          <a:solidFill>
            <a:srgbClr val="2D6B83"/>
          </a:solidFill>
        </p:spPr>
        <p:txBody>
          <a:bodyPr wrap="square" rtlCol="0">
            <a:spAutoFit/>
          </a:bodyPr>
          <a:lstStyle/>
          <a:p>
            <a:r>
              <a:rPr lang="en-GB" sz="2400" dirty="0">
                <a:solidFill>
                  <a:schemeClr val="bg1"/>
                </a:solidFill>
                <a:latin typeface="Sabon Next LT" panose="02000500000000000000" pitchFamily="2" charset="0"/>
                <a:cs typeface="Sabon Next LT" panose="02000500000000000000" pitchFamily="2" charset="0"/>
              </a:rPr>
              <a:t>Ionosphere – </a:t>
            </a:r>
          </a:p>
          <a:p>
            <a:r>
              <a:rPr lang="en-GB" sz="2000" dirty="0">
                <a:solidFill>
                  <a:schemeClr val="bg1"/>
                </a:solidFill>
                <a:latin typeface="Sabon Next LT" panose="02000500000000000000" pitchFamily="2" charset="0"/>
                <a:cs typeface="Sabon Next LT" panose="02000500000000000000" pitchFamily="2" charset="0"/>
              </a:rPr>
              <a:t>where Earth’s atmosphere reaches space</a:t>
            </a:r>
            <a:endParaRPr lang="en-GB" sz="2400" dirty="0">
              <a:solidFill>
                <a:schemeClr val="bg1"/>
              </a:solidFill>
              <a:latin typeface="Sabon Next LT" panose="020005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1F72984A-40BC-12D2-EE18-0C80571F8672}"/>
              </a:ext>
            </a:extLst>
          </p:cNvPr>
          <p:cNvSpPr txBox="1"/>
          <p:nvPr/>
        </p:nvSpPr>
        <p:spPr>
          <a:xfrm>
            <a:off x="4865387" y="3198167"/>
            <a:ext cx="1877324" cy="461665"/>
          </a:xfrm>
          <a:prstGeom prst="rect">
            <a:avLst/>
          </a:prstGeom>
          <a:solidFill>
            <a:srgbClr val="750302"/>
          </a:solidFill>
        </p:spPr>
        <p:txBody>
          <a:bodyPr wrap="square" rtlCol="0">
            <a:spAutoFit/>
          </a:bodyPr>
          <a:lstStyle/>
          <a:p>
            <a:pPr algn="ctr"/>
            <a:r>
              <a:rPr lang="en-GB" sz="2400" dirty="0">
                <a:solidFill>
                  <a:schemeClr val="bg1"/>
                </a:solidFill>
                <a:latin typeface="Sabon Next LT" panose="02000500000000000000" pitchFamily="2" charset="0"/>
                <a:cs typeface="Sabon Next LT" panose="02000500000000000000" pitchFamily="2" charset="0"/>
              </a:rPr>
              <a:t>Solar wind</a:t>
            </a:r>
          </a:p>
        </p:txBody>
      </p:sp>
    </p:spTree>
    <p:extLst>
      <p:ext uri="{BB962C8B-B14F-4D97-AF65-F5344CB8AC3E}">
        <p14:creationId xmlns:p14="http://schemas.microsoft.com/office/powerpoint/2010/main" val="973163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IN THE SOLAR WIND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I have been using the Burger Radius Variational Data Assimilation (BRaVDA) scheme developed at the University of Reading (Lang et al., 2019) </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Combines observations with a steady-state solar wind model</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Prior inner boundary condition from a coronal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241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B0FBE6D1-2129-6DE6-67AD-4114BBF0B5BA}"/>
              </a:ext>
            </a:extLst>
          </p:cNvPr>
          <p:cNvPicPr>
            <a:picLocks noChangeAspect="1"/>
          </p:cNvPicPr>
          <p:nvPr/>
        </p:nvPicPr>
        <p:blipFill>
          <a:blip r:embed="rId2"/>
          <a:stretch>
            <a:fillRect/>
          </a:stretch>
        </p:blipFill>
        <p:spPr>
          <a:xfrm>
            <a:off x="3110751" y="211227"/>
            <a:ext cx="5970498" cy="5970498"/>
          </a:xfrm>
          <a:prstGeom prst="rect">
            <a:avLst/>
          </a:prstGeom>
        </p:spPr>
      </p:pic>
      <p:sp>
        <p:nvSpPr>
          <p:cNvPr id="3" name="Rectangle 2">
            <a:extLst>
              <a:ext uri="{FF2B5EF4-FFF2-40B4-BE49-F238E27FC236}">
                <a16:creationId xmlns:a16="http://schemas.microsoft.com/office/drawing/2014/main" id="{2C607639-75AB-5060-5494-8B8965CD5735}"/>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6F5A95C9-B513-D3A9-61A9-CB4FB06A44D6}"/>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6066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96A85E5-C81D-1B2F-79DA-4D52309EBFDA}"/>
              </a:ext>
            </a:extLst>
          </p:cNvPr>
          <p:cNvPicPr>
            <a:picLocks noChangeAspect="1"/>
          </p:cNvPicPr>
          <p:nvPr/>
        </p:nvPicPr>
        <p:blipFill>
          <a:blip r:embed="rId3"/>
          <a:stretch>
            <a:fillRect/>
          </a:stretch>
        </p:blipFill>
        <p:spPr>
          <a:xfrm>
            <a:off x="3110751" y="211227"/>
            <a:ext cx="5970498" cy="5970498"/>
          </a:xfrm>
          <a:prstGeom prst="rect">
            <a:avLst/>
          </a:prstGeom>
        </p:spPr>
      </p:pic>
      <p:sp>
        <p:nvSpPr>
          <p:cNvPr id="2" name="Oval 1">
            <a:extLst>
              <a:ext uri="{FF2B5EF4-FFF2-40B4-BE49-F238E27FC236}">
                <a16:creationId xmlns:a16="http://schemas.microsoft.com/office/drawing/2014/main" id="{E77D73C1-1C50-15B9-3544-0EEB4D3F30AE}"/>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883174BE-4ED7-3C37-6467-6D43E31DB1FF}"/>
              </a:ext>
            </a:extLst>
          </p:cNvPr>
          <p:cNvGrpSpPr/>
          <p:nvPr/>
        </p:nvGrpSpPr>
        <p:grpSpPr>
          <a:xfrm>
            <a:off x="8223843" y="2654095"/>
            <a:ext cx="188348" cy="187870"/>
            <a:chOff x="8137580" y="2654095"/>
            <a:chExt cx="188348" cy="187870"/>
          </a:xfrm>
        </p:grpSpPr>
        <p:sp>
          <p:nvSpPr>
            <p:cNvPr id="13" name="Oval 12">
              <a:extLst>
                <a:ext uri="{FF2B5EF4-FFF2-40B4-BE49-F238E27FC236}">
                  <a16:creationId xmlns:a16="http://schemas.microsoft.com/office/drawing/2014/main" id="{EC8596EE-C1BD-D978-D0B0-3FE66CC836D8}"/>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Earth | Definition, Size, Composition, Temperature, Mass, &amp; Facts |  Britannica">
              <a:extLst>
                <a:ext uri="{FF2B5EF4-FFF2-40B4-BE49-F238E27FC236}">
                  <a16:creationId xmlns:a16="http://schemas.microsoft.com/office/drawing/2014/main" id="{7CBB1229-DCC0-FEA9-C540-3C0568592BFA}"/>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A8B69F6-7A74-C6DC-54DF-0C6B77A1A31A}"/>
              </a:ext>
            </a:extLst>
          </p:cNvPr>
          <p:cNvGrpSpPr/>
          <p:nvPr/>
        </p:nvGrpSpPr>
        <p:grpSpPr>
          <a:xfrm>
            <a:off x="5766487" y="5882669"/>
            <a:ext cx="188348" cy="187870"/>
            <a:chOff x="9328205" y="2811549"/>
            <a:chExt cx="188348" cy="187870"/>
          </a:xfrm>
        </p:grpSpPr>
        <p:sp>
          <p:nvSpPr>
            <p:cNvPr id="16" name="Oval 15">
              <a:extLst>
                <a:ext uri="{FF2B5EF4-FFF2-40B4-BE49-F238E27FC236}">
                  <a16:creationId xmlns:a16="http://schemas.microsoft.com/office/drawing/2014/main" id="{59C69805-6C7A-A8EA-35B0-AACD4C113875}"/>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4" descr="Earth | Definition, Size, Composition, Temperature, Mass, &amp; Facts |  Britannica">
              <a:extLst>
                <a:ext uri="{FF2B5EF4-FFF2-40B4-BE49-F238E27FC236}">
                  <a16:creationId xmlns:a16="http://schemas.microsoft.com/office/drawing/2014/main" id="{A4ADD63A-49E3-A867-1D5D-44DF295078DF}"/>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792588F3-6D5D-DA4E-71C5-44A4A9F3B3AD}"/>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D3B54AB4-F530-9047-6F9E-6AC76B67D30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8" name="Rectangle 7">
            <a:extLst>
              <a:ext uri="{FF2B5EF4-FFF2-40B4-BE49-F238E27FC236}">
                <a16:creationId xmlns:a16="http://schemas.microsoft.com/office/drawing/2014/main" id="{1D895B74-390B-B463-6E5E-A93DE52B01D4}"/>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F58390C-33EF-8BC0-F4E9-74DA9C150D61}"/>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7889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50C678CB-631E-E085-5760-7472125D1D05}"/>
              </a:ext>
            </a:extLst>
          </p:cNvPr>
          <p:cNvPicPr>
            <a:picLocks noChangeAspect="1"/>
          </p:cNvPicPr>
          <p:nvPr/>
        </p:nvPicPr>
        <p:blipFill>
          <a:blip r:embed="rId3"/>
          <a:stretch>
            <a:fillRect/>
          </a:stretch>
        </p:blipFill>
        <p:spPr>
          <a:xfrm>
            <a:off x="3110751" y="211227"/>
            <a:ext cx="5970498" cy="5970498"/>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4">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2" name="Rectangle 31">
            <a:extLst>
              <a:ext uri="{FF2B5EF4-FFF2-40B4-BE49-F238E27FC236}">
                <a16:creationId xmlns:a16="http://schemas.microsoft.com/office/drawing/2014/main" id="{5CEA12E2-093C-4AAF-7558-CA1BC0E582B4}"/>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588892" y="4693808"/>
            <a:ext cx="500332" cy="500332"/>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8357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50C678CB-631E-E085-5760-7472125D1D05}"/>
              </a:ext>
            </a:extLst>
          </p:cNvPr>
          <p:cNvPicPr>
            <a:picLocks noChangeAspect="1"/>
          </p:cNvPicPr>
          <p:nvPr/>
        </p:nvPicPr>
        <p:blipFill>
          <a:blip r:embed="rId2"/>
          <a:stretch>
            <a:fillRect/>
          </a:stretch>
        </p:blipFill>
        <p:spPr>
          <a:xfrm>
            <a:off x="3110751" y="211227"/>
            <a:ext cx="5970498" cy="5970498"/>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2" name="Rectangle 31">
            <a:extLst>
              <a:ext uri="{FF2B5EF4-FFF2-40B4-BE49-F238E27FC236}">
                <a16:creationId xmlns:a16="http://schemas.microsoft.com/office/drawing/2014/main" id="{5CEA12E2-093C-4AAF-7558-CA1BC0E582B4}"/>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588892" y="4693808"/>
            <a:ext cx="500332" cy="500332"/>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51,176 Curved Arrow Stock Photos, Pictures &amp; Royalty-Free ...">
            <a:extLst>
              <a:ext uri="{FF2B5EF4-FFF2-40B4-BE49-F238E27FC236}">
                <a16:creationId xmlns:a16="http://schemas.microsoft.com/office/drawing/2014/main" id="{5406EB7B-FB13-A543-FDA6-07080EF09AC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798958" flipV="1">
            <a:off x="2263249" y="2400705"/>
            <a:ext cx="1839456" cy="112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76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HUXt_CR2209_cr2209_test_movie_reversed">
            <a:hlinkClick r:id="" action="ppaction://media"/>
            <a:extLst>
              <a:ext uri="{FF2B5EF4-FFF2-40B4-BE49-F238E27FC236}">
                <a16:creationId xmlns:a16="http://schemas.microsoft.com/office/drawing/2014/main" id="{DFF1D1CE-9796-08F6-66DC-67885356F4E8}"/>
              </a:ext>
            </a:extLst>
          </p:cNvPr>
          <p:cNvPicPr>
            <a:picLocks noChangeAspect="1"/>
          </p:cNvPicPr>
          <p:nvPr>
            <a:videoFile r:link="rId1"/>
            <p:extLst>
              <p:ext uri="{DAA4B4D4-6D71-4841-9C94-3DE7FCFB9230}">
                <p14:media xmlns:p14="http://schemas.microsoft.com/office/powerpoint/2010/main" r:embed="rId2">
                  <p14:trim end="51542"/>
                </p14:media>
              </p:ext>
            </p:extLst>
          </p:nvPr>
        </p:nvPicPr>
        <p:blipFill rotWithShape="1">
          <a:blip r:embed="rId4"/>
          <a:srcRect b="2032"/>
          <a:stretch/>
        </p:blipFill>
        <p:spPr>
          <a:xfrm>
            <a:off x="3108921" y="215854"/>
            <a:ext cx="5970498" cy="5849196"/>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595668" y="4693808"/>
            <a:ext cx="500332" cy="500332"/>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118CEFD-21C1-0B86-5474-482B549EB46C}"/>
              </a:ext>
            </a:extLst>
          </p:cNvPr>
          <p:cNvSpPr txBox="1"/>
          <p:nvPr/>
        </p:nvSpPr>
        <p:spPr>
          <a:xfrm>
            <a:off x="1269303" y="4786764"/>
            <a:ext cx="1129004" cy="461665"/>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a:t>
            </a:r>
            <a:endParaRPr lang="en-GB" sz="2400" dirty="0"/>
          </a:p>
        </p:txBody>
      </p:sp>
      <p:sp>
        <p:nvSpPr>
          <p:cNvPr id="5" name="Rectangle 4">
            <a:extLst>
              <a:ext uri="{FF2B5EF4-FFF2-40B4-BE49-F238E27FC236}">
                <a16:creationId xmlns:a16="http://schemas.microsoft.com/office/drawing/2014/main" id="{60310039-FEF5-9CAA-6CC5-D794B786BAB2}"/>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23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2"/>
                                        </p:tgtEl>
                                      </p:cBhvr>
                                    </p:cmd>
                                  </p:childTnLst>
                                </p:cTn>
                              </p:par>
                              <p:par>
                                <p:cTn id="7" presetID="42" presetClass="path" presetSubtype="0" fill="hold" grpId="0" nodeType="withEffect">
                                  <p:stCondLst>
                                    <p:cond delay="0"/>
                                  </p:stCondLst>
                                  <p:childTnLst>
                                    <p:animMotion origin="layout" path="M 2.91667E-6 -3.33333E-6 L 0.01979 -0.27106 " pathEditMode="relative" rAng="0" ptsTypes="AA">
                                      <p:cBhvr>
                                        <p:cTn id="8" dur="3000" fill="hold"/>
                                        <p:tgtEl>
                                          <p:spTgt spid="35"/>
                                        </p:tgtEl>
                                        <p:attrNameLst>
                                          <p:attrName>ppt_x</p:attrName>
                                          <p:attrName>ppt_y</p:attrName>
                                        </p:attrNameLst>
                                      </p:cBhvr>
                                      <p:rCtr x="990" y="-13565"/>
                                    </p:animMotion>
                                  </p:childTnLst>
                                </p:cTn>
                              </p:par>
                              <p:par>
                                <p:cTn id="9" presetID="6" presetClass="emph" presetSubtype="0" fill="hold" grpId="1" nodeType="withEffect">
                                  <p:stCondLst>
                                    <p:cond delay="0"/>
                                  </p:stCondLst>
                                  <p:childTnLst>
                                    <p:animScale>
                                      <p:cBhvr>
                                        <p:cTn id="10" dur="3000" fill="hold"/>
                                        <p:tgtEl>
                                          <p:spTgt spid="35"/>
                                        </p:tgtEl>
                                      </p:cBhvr>
                                      <p:by x="50000" y="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bldLst>
      <p:bldP spid="35" grpId="0" animBg="1"/>
      <p:bldP spid="35" grpId="1"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961087A5-4E68-1319-281D-D1FF411B4691}"/>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0" y="503347"/>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3" y="2654095"/>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1" y="2408338"/>
            <a:ext cx="676276" cy="676276"/>
          </a:xfrm>
          <a:prstGeom prst="rect">
            <a:avLst/>
          </a:prstGeom>
        </p:spPr>
      </p:pic>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C68A77E-CB14-52F4-3C95-0F77645382F4}"/>
              </a:ext>
            </a:extLst>
          </p:cNvPr>
          <p:cNvSpPr/>
          <p:nvPr/>
        </p:nvSpPr>
        <p:spPr>
          <a:xfrm>
            <a:off x="5957611" y="2952397"/>
            <a:ext cx="252000" cy="252000"/>
          </a:xfrm>
          <a:prstGeom prst="ellipse">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0" y="4794762"/>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118CEFD-21C1-0B86-5474-482B549EB46C}"/>
              </a:ext>
            </a:extLst>
          </p:cNvPr>
          <p:cNvSpPr txBox="1"/>
          <p:nvPr/>
        </p:nvSpPr>
        <p:spPr>
          <a:xfrm>
            <a:off x="1269303" y="4786764"/>
            <a:ext cx="1129004" cy="461665"/>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a:t>
            </a:r>
            <a:endParaRPr lang="en-GB" sz="2400" dirty="0"/>
          </a:p>
        </p:txBody>
      </p:sp>
      <p:sp>
        <p:nvSpPr>
          <p:cNvPr id="5" name="Rectangle 4">
            <a:extLst>
              <a:ext uri="{FF2B5EF4-FFF2-40B4-BE49-F238E27FC236}">
                <a16:creationId xmlns:a16="http://schemas.microsoft.com/office/drawing/2014/main" id="{60310039-FEF5-9CAA-6CC5-D794B786BAB2}"/>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796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pic>
        <p:nvPicPr>
          <p:cNvPr id="4" name="Picture 2" descr="Can Solar Dimming Shine a New Light on Coronal Mass Ejections? - AAS Nova">
            <a:extLst>
              <a:ext uri="{FF2B5EF4-FFF2-40B4-BE49-F238E27FC236}">
                <a16:creationId xmlns:a16="http://schemas.microsoft.com/office/drawing/2014/main" id="{1D18A1A3-964A-4ED0-347C-87380EA40C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16" b="159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168052A-9F5A-042D-A5C7-2B022642BFB0}"/>
              </a:ext>
            </a:extLst>
          </p:cNvPr>
          <p:cNvSpPr txBox="1"/>
          <p:nvPr/>
        </p:nvSpPr>
        <p:spPr>
          <a:xfrm>
            <a:off x="10535729" y="6488668"/>
            <a:ext cx="1656272" cy="369332"/>
          </a:xfrm>
          <a:prstGeom prst="rect">
            <a:avLst/>
          </a:prstGeom>
          <a:noFill/>
        </p:spPr>
        <p:txBody>
          <a:bodyPr wrap="square" rtlCol="0">
            <a:spAutoFit/>
          </a:bodyPr>
          <a:lstStyle/>
          <a:p>
            <a:pPr algn="r"/>
            <a:r>
              <a:rPr lang="en-GB" dirty="0">
                <a:solidFill>
                  <a:schemeClr val="bg1"/>
                </a:solidFill>
                <a:latin typeface="Sabon Next LT" panose="02000500000000000000" pitchFamily="2" charset="0"/>
                <a:cs typeface="Sabon Next LT" panose="02000500000000000000" pitchFamily="2" charset="0"/>
              </a:rPr>
              <a:t>*Not to scale</a:t>
            </a:r>
          </a:p>
        </p:txBody>
      </p:sp>
    </p:spTree>
    <p:extLst>
      <p:ext uri="{BB962C8B-B14F-4D97-AF65-F5344CB8AC3E}">
        <p14:creationId xmlns:p14="http://schemas.microsoft.com/office/powerpoint/2010/main" val="1987855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A9094E0-5CE6-4D47-8BE1-3EAA9E2A0B14}"/>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8" name="Cross 7">
            <a:extLst>
              <a:ext uri="{FF2B5EF4-FFF2-40B4-BE49-F238E27FC236}">
                <a16:creationId xmlns:a16="http://schemas.microsoft.com/office/drawing/2014/main" id="{B38C4094-09AA-CD35-C3BD-4E54B35578F7}"/>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961087A5-4E68-1319-281D-D1FF411B4691}"/>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22" name="Oval 21">
            <a:extLst>
              <a:ext uri="{FF2B5EF4-FFF2-40B4-BE49-F238E27FC236}">
                <a16:creationId xmlns:a16="http://schemas.microsoft.com/office/drawing/2014/main" id="{5E25544B-4751-ECAF-AF4A-0CF21D4D8DFF}"/>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4DB67E97-7BFE-6048-AA2E-F48A0AECC5A0}"/>
              </a:ext>
            </a:extLst>
          </p:cNvPr>
          <p:cNvGrpSpPr/>
          <p:nvPr/>
        </p:nvGrpSpPr>
        <p:grpSpPr>
          <a:xfrm>
            <a:off x="8223845" y="2654097"/>
            <a:ext cx="188348" cy="187870"/>
            <a:chOff x="8137580" y="2654095"/>
            <a:chExt cx="188348" cy="187870"/>
          </a:xfrm>
        </p:grpSpPr>
        <p:sp>
          <p:nvSpPr>
            <p:cNvPr id="25" name="Oval 24">
              <a:extLst>
                <a:ext uri="{FF2B5EF4-FFF2-40B4-BE49-F238E27FC236}">
                  <a16:creationId xmlns:a16="http://schemas.microsoft.com/office/drawing/2014/main" id="{732475D0-1099-6290-1128-AFE4F27080B3}"/>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descr="Earth | Definition, Size, Composition, Temperature, Mass, &amp; Facts |  Britannica">
              <a:extLst>
                <a:ext uri="{FF2B5EF4-FFF2-40B4-BE49-F238E27FC236}">
                  <a16:creationId xmlns:a16="http://schemas.microsoft.com/office/drawing/2014/main" id="{0F4A14DE-F5C5-2D14-CF28-E1D0C5B4D03B}"/>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11F022BE-EA60-067B-E16A-DB3F7993981D}"/>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B0BAD5ED-C181-DEF2-3EB2-6D755DF34F1E}"/>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697CF084-EABC-45CC-84D8-50629724A67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F0D5CEAC-4848-C39C-B20E-14458C222EA9}"/>
              </a:ext>
            </a:extLst>
          </p:cNvPr>
          <p:cNvSpPr/>
          <p:nvPr/>
        </p:nvSpPr>
        <p:spPr>
          <a:xfrm>
            <a:off x="3213159" y="4779033"/>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17BFEB0-9F5F-73D6-3650-2FAD559157E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ross 33">
            <a:extLst>
              <a:ext uri="{FF2B5EF4-FFF2-40B4-BE49-F238E27FC236}">
                <a16:creationId xmlns:a16="http://schemas.microsoft.com/office/drawing/2014/main" id="{4B2A331B-FDF4-A79E-48F2-F343C0F54978}"/>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0310039-FEF5-9CAA-6CC5-D794B786BAB2}"/>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ardrop 1">
            <a:extLst>
              <a:ext uri="{FF2B5EF4-FFF2-40B4-BE49-F238E27FC236}">
                <a16:creationId xmlns:a16="http://schemas.microsoft.com/office/drawing/2014/main" id="{E54E7379-672C-179A-8973-979077C5B2E5}"/>
              </a:ext>
            </a:extLst>
          </p:cNvPr>
          <p:cNvSpPr/>
          <p:nvPr/>
        </p:nvSpPr>
        <p:spPr>
          <a:xfrm rot="20030354">
            <a:off x="5948280" y="3073916"/>
            <a:ext cx="201494" cy="201198"/>
          </a:xfrm>
          <a:prstGeom prst="teardrop">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A34D1FF3-12B6-DAB4-84BA-2B26236F27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3796637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ardrop 12">
            <a:extLst>
              <a:ext uri="{FF2B5EF4-FFF2-40B4-BE49-F238E27FC236}">
                <a16:creationId xmlns:a16="http://schemas.microsoft.com/office/drawing/2014/main" id="{CEDECD36-7970-9D9D-63BC-5D809C75EB2A}"/>
              </a:ext>
            </a:extLst>
          </p:cNvPr>
          <p:cNvSpPr/>
          <p:nvPr/>
        </p:nvSpPr>
        <p:spPr>
          <a:xfrm rot="20030354">
            <a:off x="5675840" y="3137216"/>
            <a:ext cx="553757" cy="481449"/>
          </a:xfrm>
          <a:prstGeom prst="teardrop">
            <a:avLst/>
          </a:pr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picture containing aircraft, balloon, transport&#10;&#10;Description automatically generated">
            <a:extLst>
              <a:ext uri="{FF2B5EF4-FFF2-40B4-BE49-F238E27FC236}">
                <a16:creationId xmlns:a16="http://schemas.microsoft.com/office/drawing/2014/main" id="{CF49499A-482C-C099-7FD0-944DC5C98BD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0289" y="262609"/>
            <a:ext cx="5038921" cy="5027848"/>
          </a:xfrm>
          <a:prstGeom prst="rect">
            <a:avLst/>
          </a:prstGeom>
        </p:spPr>
      </p:pic>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8B29A478-34D5-52F3-FD3F-9496EE66CCB3}"/>
              </a:ext>
            </a:extLst>
          </p:cNvPr>
          <p:cNvGrpSpPr/>
          <p:nvPr/>
        </p:nvGrpSpPr>
        <p:grpSpPr>
          <a:xfrm>
            <a:off x="5766487" y="5882669"/>
            <a:ext cx="188348" cy="187870"/>
            <a:chOff x="9328205" y="2811549"/>
            <a:chExt cx="188348" cy="187870"/>
          </a:xfrm>
        </p:grpSpPr>
        <p:sp>
          <p:nvSpPr>
            <p:cNvPr id="28" name="Oval 27">
              <a:extLst>
                <a:ext uri="{FF2B5EF4-FFF2-40B4-BE49-F238E27FC236}">
                  <a16:creationId xmlns:a16="http://schemas.microsoft.com/office/drawing/2014/main" id="{D1632816-EC4E-45A3-C91E-A3D79DCEA471}"/>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4" descr="Earth | Definition, Size, Composition, Temperature, Mass, &amp; Facts |  Britannica">
              <a:extLst>
                <a:ext uri="{FF2B5EF4-FFF2-40B4-BE49-F238E27FC236}">
                  <a16:creationId xmlns:a16="http://schemas.microsoft.com/office/drawing/2014/main" id="{569D47A0-EFC4-46D4-16D7-5D0894649D0C}"/>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Freeform: Shape 3">
            <a:extLst>
              <a:ext uri="{FF2B5EF4-FFF2-40B4-BE49-F238E27FC236}">
                <a16:creationId xmlns:a16="http://schemas.microsoft.com/office/drawing/2014/main" id="{1ADAAC2F-9BB3-9A03-F579-4119C597F2A3}"/>
              </a:ext>
            </a:extLst>
          </p:cNvPr>
          <p:cNvSpPr/>
          <p:nvPr/>
        </p:nvSpPr>
        <p:spPr>
          <a:xfrm>
            <a:off x="5766487" y="3005850"/>
            <a:ext cx="407856" cy="639007"/>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10127 w 506710"/>
              <a:gd name="connsiteY0" fmla="*/ 0 h 754737"/>
              <a:gd name="connsiteX1" fmla="*/ 397757 w 506710"/>
              <a:gd name="connsiteY1" fmla="*/ 20955 h 754737"/>
              <a:gd name="connsiteX2" fmla="*/ 496817 w 506710"/>
              <a:gd name="connsiteY2" fmla="*/ 9525 h 754737"/>
              <a:gd name="connsiteX3" fmla="*/ 494912 w 506710"/>
              <a:gd name="connsiteY3" fmla="*/ 346710 h 754737"/>
              <a:gd name="connsiteX4" fmla="*/ 418712 w 506710"/>
              <a:gd name="connsiteY4" fmla="*/ 672465 h 754737"/>
              <a:gd name="connsiteX5" fmla="*/ 207257 w 506710"/>
              <a:gd name="connsiteY5" fmla="*/ 754380 h 754737"/>
              <a:gd name="connsiteX6" fmla="*/ 24377 w 506710"/>
              <a:gd name="connsiteY6" fmla="*/ 693420 h 754737"/>
              <a:gd name="connsiteX7" fmla="*/ 14852 w 506710"/>
              <a:gd name="connsiteY7" fmla="*/ 501015 h 754737"/>
              <a:gd name="connsiteX8" fmla="*/ 144392 w 506710"/>
              <a:gd name="connsiteY8" fmla="*/ 304800 h 754737"/>
              <a:gd name="connsiteX9" fmla="*/ 275837 w 506710"/>
              <a:gd name="connsiteY9" fmla="*/ 104775 h 754737"/>
              <a:gd name="connsiteX10" fmla="*/ 310127 w 506710"/>
              <a:gd name="connsiteY10" fmla="*/ 0 h 754737"/>
              <a:gd name="connsiteX0" fmla="*/ 296956 w 493539"/>
              <a:gd name="connsiteY0" fmla="*/ 0 h 754451"/>
              <a:gd name="connsiteX1" fmla="*/ 384586 w 493539"/>
              <a:gd name="connsiteY1" fmla="*/ 20955 h 754451"/>
              <a:gd name="connsiteX2" fmla="*/ 483646 w 493539"/>
              <a:gd name="connsiteY2" fmla="*/ 9525 h 754451"/>
              <a:gd name="connsiteX3" fmla="*/ 481741 w 493539"/>
              <a:gd name="connsiteY3" fmla="*/ 346710 h 754451"/>
              <a:gd name="connsiteX4" fmla="*/ 405541 w 493539"/>
              <a:gd name="connsiteY4" fmla="*/ 672465 h 754451"/>
              <a:gd name="connsiteX5" fmla="*/ 194086 w 493539"/>
              <a:gd name="connsiteY5" fmla="*/ 754380 h 754451"/>
              <a:gd name="connsiteX6" fmla="*/ 66451 w 493539"/>
              <a:gd name="connsiteY6" fmla="*/ 664845 h 754451"/>
              <a:gd name="connsiteX7" fmla="*/ 1681 w 493539"/>
              <a:gd name="connsiteY7" fmla="*/ 501015 h 754451"/>
              <a:gd name="connsiteX8" fmla="*/ 131221 w 493539"/>
              <a:gd name="connsiteY8" fmla="*/ 304800 h 754451"/>
              <a:gd name="connsiteX9" fmla="*/ 262666 w 493539"/>
              <a:gd name="connsiteY9" fmla="*/ 104775 h 754451"/>
              <a:gd name="connsiteX10" fmla="*/ 296956 w 493539"/>
              <a:gd name="connsiteY10" fmla="*/ 0 h 754451"/>
              <a:gd name="connsiteX0" fmla="*/ 295569 w 492152"/>
              <a:gd name="connsiteY0" fmla="*/ 0 h 755233"/>
              <a:gd name="connsiteX1" fmla="*/ 383199 w 492152"/>
              <a:gd name="connsiteY1" fmla="*/ 20955 h 755233"/>
              <a:gd name="connsiteX2" fmla="*/ 482259 w 492152"/>
              <a:gd name="connsiteY2" fmla="*/ 9525 h 755233"/>
              <a:gd name="connsiteX3" fmla="*/ 480354 w 492152"/>
              <a:gd name="connsiteY3" fmla="*/ 346710 h 755233"/>
              <a:gd name="connsiteX4" fmla="*/ 404154 w 492152"/>
              <a:gd name="connsiteY4" fmla="*/ 672465 h 755233"/>
              <a:gd name="connsiteX5" fmla="*/ 192699 w 492152"/>
              <a:gd name="connsiteY5" fmla="*/ 754380 h 755233"/>
              <a:gd name="connsiteX6" fmla="*/ 97449 w 492152"/>
              <a:gd name="connsiteY6" fmla="*/ 640080 h 755233"/>
              <a:gd name="connsiteX7" fmla="*/ 294 w 492152"/>
              <a:gd name="connsiteY7" fmla="*/ 501015 h 755233"/>
              <a:gd name="connsiteX8" fmla="*/ 129834 w 492152"/>
              <a:gd name="connsiteY8" fmla="*/ 304800 h 755233"/>
              <a:gd name="connsiteX9" fmla="*/ 261279 w 492152"/>
              <a:gd name="connsiteY9" fmla="*/ 104775 h 755233"/>
              <a:gd name="connsiteX10" fmla="*/ 295569 w 492152"/>
              <a:gd name="connsiteY10" fmla="*/ 0 h 755233"/>
              <a:gd name="connsiteX0" fmla="*/ 295610 w 492193"/>
              <a:gd name="connsiteY0" fmla="*/ 0 h 697839"/>
              <a:gd name="connsiteX1" fmla="*/ 383240 w 492193"/>
              <a:gd name="connsiteY1" fmla="*/ 20955 h 697839"/>
              <a:gd name="connsiteX2" fmla="*/ 482300 w 492193"/>
              <a:gd name="connsiteY2" fmla="*/ 9525 h 697839"/>
              <a:gd name="connsiteX3" fmla="*/ 480395 w 492193"/>
              <a:gd name="connsiteY3" fmla="*/ 346710 h 697839"/>
              <a:gd name="connsiteX4" fmla="*/ 404195 w 492193"/>
              <a:gd name="connsiteY4" fmla="*/ 672465 h 697839"/>
              <a:gd name="connsiteX5" fmla="*/ 249890 w 492193"/>
              <a:gd name="connsiteY5" fmla="*/ 672465 h 697839"/>
              <a:gd name="connsiteX6" fmla="*/ 97490 w 492193"/>
              <a:gd name="connsiteY6" fmla="*/ 640080 h 697839"/>
              <a:gd name="connsiteX7" fmla="*/ 335 w 492193"/>
              <a:gd name="connsiteY7" fmla="*/ 501015 h 697839"/>
              <a:gd name="connsiteX8" fmla="*/ 129875 w 492193"/>
              <a:gd name="connsiteY8" fmla="*/ 304800 h 697839"/>
              <a:gd name="connsiteX9" fmla="*/ 261320 w 492193"/>
              <a:gd name="connsiteY9" fmla="*/ 104775 h 697839"/>
              <a:gd name="connsiteX10" fmla="*/ 295610 w 492193"/>
              <a:gd name="connsiteY10" fmla="*/ 0 h 697839"/>
              <a:gd name="connsiteX0" fmla="*/ 295610 w 491097"/>
              <a:gd name="connsiteY0" fmla="*/ 0 h 676153"/>
              <a:gd name="connsiteX1" fmla="*/ 383240 w 491097"/>
              <a:gd name="connsiteY1" fmla="*/ 20955 h 676153"/>
              <a:gd name="connsiteX2" fmla="*/ 482300 w 491097"/>
              <a:gd name="connsiteY2" fmla="*/ 9525 h 676153"/>
              <a:gd name="connsiteX3" fmla="*/ 480395 w 491097"/>
              <a:gd name="connsiteY3" fmla="*/ 346710 h 676153"/>
              <a:gd name="connsiteX4" fmla="*/ 425150 w 491097"/>
              <a:gd name="connsiteY4" fmla="*/ 573405 h 676153"/>
              <a:gd name="connsiteX5" fmla="*/ 249890 w 491097"/>
              <a:gd name="connsiteY5" fmla="*/ 672465 h 676153"/>
              <a:gd name="connsiteX6" fmla="*/ 97490 w 491097"/>
              <a:gd name="connsiteY6" fmla="*/ 640080 h 676153"/>
              <a:gd name="connsiteX7" fmla="*/ 335 w 491097"/>
              <a:gd name="connsiteY7" fmla="*/ 501015 h 676153"/>
              <a:gd name="connsiteX8" fmla="*/ 129875 w 491097"/>
              <a:gd name="connsiteY8" fmla="*/ 304800 h 676153"/>
              <a:gd name="connsiteX9" fmla="*/ 261320 w 491097"/>
              <a:gd name="connsiteY9" fmla="*/ 104775 h 676153"/>
              <a:gd name="connsiteX10" fmla="*/ 295610 w 491097"/>
              <a:gd name="connsiteY10" fmla="*/ 0 h 676153"/>
              <a:gd name="connsiteX0" fmla="*/ 257821 w 453308"/>
              <a:gd name="connsiteY0" fmla="*/ 0 h 676738"/>
              <a:gd name="connsiteX1" fmla="*/ 345451 w 453308"/>
              <a:gd name="connsiteY1" fmla="*/ 20955 h 676738"/>
              <a:gd name="connsiteX2" fmla="*/ 444511 w 453308"/>
              <a:gd name="connsiteY2" fmla="*/ 9525 h 676738"/>
              <a:gd name="connsiteX3" fmla="*/ 442606 w 453308"/>
              <a:gd name="connsiteY3" fmla="*/ 346710 h 676738"/>
              <a:gd name="connsiteX4" fmla="*/ 387361 w 453308"/>
              <a:gd name="connsiteY4" fmla="*/ 573405 h 676738"/>
              <a:gd name="connsiteX5" fmla="*/ 212101 w 453308"/>
              <a:gd name="connsiteY5" fmla="*/ 672465 h 676738"/>
              <a:gd name="connsiteX6" fmla="*/ 59701 w 453308"/>
              <a:gd name="connsiteY6" fmla="*/ 640080 h 676738"/>
              <a:gd name="connsiteX7" fmla="*/ 646 w 453308"/>
              <a:gd name="connsiteY7" fmla="*/ 474345 h 676738"/>
              <a:gd name="connsiteX8" fmla="*/ 92086 w 453308"/>
              <a:gd name="connsiteY8" fmla="*/ 304800 h 676738"/>
              <a:gd name="connsiteX9" fmla="*/ 223531 w 453308"/>
              <a:gd name="connsiteY9" fmla="*/ 104775 h 676738"/>
              <a:gd name="connsiteX10" fmla="*/ 257821 w 453308"/>
              <a:gd name="connsiteY10" fmla="*/ 0 h 676738"/>
              <a:gd name="connsiteX0" fmla="*/ 257821 w 453122"/>
              <a:gd name="connsiteY0" fmla="*/ 0 h 678781"/>
              <a:gd name="connsiteX1" fmla="*/ 345451 w 453122"/>
              <a:gd name="connsiteY1" fmla="*/ 20955 h 678781"/>
              <a:gd name="connsiteX2" fmla="*/ 444511 w 453122"/>
              <a:gd name="connsiteY2" fmla="*/ 9525 h 678781"/>
              <a:gd name="connsiteX3" fmla="*/ 442606 w 453122"/>
              <a:gd name="connsiteY3" fmla="*/ 346710 h 678781"/>
              <a:gd name="connsiteX4" fmla="*/ 391171 w 453122"/>
              <a:gd name="connsiteY4" fmla="*/ 544830 h 678781"/>
              <a:gd name="connsiteX5" fmla="*/ 212101 w 453122"/>
              <a:gd name="connsiteY5" fmla="*/ 672465 h 678781"/>
              <a:gd name="connsiteX6" fmla="*/ 59701 w 453122"/>
              <a:gd name="connsiteY6" fmla="*/ 640080 h 678781"/>
              <a:gd name="connsiteX7" fmla="*/ 646 w 453122"/>
              <a:gd name="connsiteY7" fmla="*/ 474345 h 678781"/>
              <a:gd name="connsiteX8" fmla="*/ 92086 w 453122"/>
              <a:gd name="connsiteY8" fmla="*/ 304800 h 678781"/>
              <a:gd name="connsiteX9" fmla="*/ 223531 w 453122"/>
              <a:gd name="connsiteY9" fmla="*/ 104775 h 678781"/>
              <a:gd name="connsiteX10" fmla="*/ 257821 w 453122"/>
              <a:gd name="connsiteY10" fmla="*/ 0 h 678781"/>
              <a:gd name="connsiteX0" fmla="*/ 257184 w 452485"/>
              <a:gd name="connsiteY0" fmla="*/ 0 h 672911"/>
              <a:gd name="connsiteX1" fmla="*/ 344814 w 452485"/>
              <a:gd name="connsiteY1" fmla="*/ 20955 h 672911"/>
              <a:gd name="connsiteX2" fmla="*/ 443874 w 452485"/>
              <a:gd name="connsiteY2" fmla="*/ 9525 h 672911"/>
              <a:gd name="connsiteX3" fmla="*/ 441969 w 452485"/>
              <a:gd name="connsiteY3" fmla="*/ 346710 h 672911"/>
              <a:gd name="connsiteX4" fmla="*/ 390534 w 452485"/>
              <a:gd name="connsiteY4" fmla="*/ 544830 h 672911"/>
              <a:gd name="connsiteX5" fmla="*/ 211464 w 452485"/>
              <a:gd name="connsiteY5" fmla="*/ 672465 h 672911"/>
              <a:gd name="connsiteX6" fmla="*/ 95259 w 452485"/>
              <a:gd name="connsiteY6" fmla="*/ 582930 h 672911"/>
              <a:gd name="connsiteX7" fmla="*/ 9 w 452485"/>
              <a:gd name="connsiteY7" fmla="*/ 474345 h 672911"/>
              <a:gd name="connsiteX8" fmla="*/ 91449 w 452485"/>
              <a:gd name="connsiteY8" fmla="*/ 304800 h 672911"/>
              <a:gd name="connsiteX9" fmla="*/ 222894 w 452485"/>
              <a:gd name="connsiteY9" fmla="*/ 104775 h 672911"/>
              <a:gd name="connsiteX10" fmla="*/ 257184 w 452485"/>
              <a:gd name="connsiteY10" fmla="*/ 0 h 672911"/>
              <a:gd name="connsiteX0" fmla="*/ 200512 w 395813"/>
              <a:gd name="connsiteY0" fmla="*/ 0 h 672949"/>
              <a:gd name="connsiteX1" fmla="*/ 288142 w 395813"/>
              <a:gd name="connsiteY1" fmla="*/ 20955 h 672949"/>
              <a:gd name="connsiteX2" fmla="*/ 387202 w 395813"/>
              <a:gd name="connsiteY2" fmla="*/ 9525 h 672949"/>
              <a:gd name="connsiteX3" fmla="*/ 385297 w 395813"/>
              <a:gd name="connsiteY3" fmla="*/ 346710 h 672949"/>
              <a:gd name="connsiteX4" fmla="*/ 333862 w 395813"/>
              <a:gd name="connsiteY4" fmla="*/ 544830 h 672949"/>
              <a:gd name="connsiteX5" fmla="*/ 154792 w 395813"/>
              <a:gd name="connsiteY5" fmla="*/ 672465 h 672949"/>
              <a:gd name="connsiteX6" fmla="*/ 38587 w 395813"/>
              <a:gd name="connsiteY6" fmla="*/ 582930 h 672949"/>
              <a:gd name="connsiteX7" fmla="*/ 8107 w 395813"/>
              <a:gd name="connsiteY7" fmla="*/ 441960 h 672949"/>
              <a:gd name="connsiteX8" fmla="*/ 34777 w 395813"/>
              <a:gd name="connsiteY8" fmla="*/ 304800 h 672949"/>
              <a:gd name="connsiteX9" fmla="*/ 166222 w 395813"/>
              <a:gd name="connsiteY9" fmla="*/ 104775 h 672949"/>
              <a:gd name="connsiteX10" fmla="*/ 200512 w 395813"/>
              <a:gd name="connsiteY10" fmla="*/ 0 h 672949"/>
              <a:gd name="connsiteX0" fmla="*/ 212555 w 407856"/>
              <a:gd name="connsiteY0" fmla="*/ 0 h 672933"/>
              <a:gd name="connsiteX1" fmla="*/ 300185 w 407856"/>
              <a:gd name="connsiteY1" fmla="*/ 20955 h 672933"/>
              <a:gd name="connsiteX2" fmla="*/ 399245 w 407856"/>
              <a:gd name="connsiteY2" fmla="*/ 9525 h 672933"/>
              <a:gd name="connsiteX3" fmla="*/ 397340 w 407856"/>
              <a:gd name="connsiteY3" fmla="*/ 346710 h 672933"/>
              <a:gd name="connsiteX4" fmla="*/ 345905 w 407856"/>
              <a:gd name="connsiteY4" fmla="*/ 544830 h 672933"/>
              <a:gd name="connsiteX5" fmla="*/ 166835 w 407856"/>
              <a:gd name="connsiteY5" fmla="*/ 672465 h 672933"/>
              <a:gd name="connsiteX6" fmla="*/ 50630 w 407856"/>
              <a:gd name="connsiteY6" fmla="*/ 582930 h 672933"/>
              <a:gd name="connsiteX7" fmla="*/ 1100 w 407856"/>
              <a:gd name="connsiteY7" fmla="*/ 455295 h 672933"/>
              <a:gd name="connsiteX8" fmla="*/ 46820 w 407856"/>
              <a:gd name="connsiteY8" fmla="*/ 304800 h 672933"/>
              <a:gd name="connsiteX9" fmla="*/ 178265 w 407856"/>
              <a:gd name="connsiteY9" fmla="*/ 104775 h 672933"/>
              <a:gd name="connsiteX10" fmla="*/ 212555 w 407856"/>
              <a:gd name="connsiteY10" fmla="*/ 0 h 672933"/>
              <a:gd name="connsiteX0" fmla="*/ 212555 w 407856"/>
              <a:gd name="connsiteY0" fmla="*/ 0 h 639007"/>
              <a:gd name="connsiteX1" fmla="*/ 300185 w 407856"/>
              <a:gd name="connsiteY1" fmla="*/ 20955 h 639007"/>
              <a:gd name="connsiteX2" fmla="*/ 399245 w 407856"/>
              <a:gd name="connsiteY2" fmla="*/ 9525 h 639007"/>
              <a:gd name="connsiteX3" fmla="*/ 397340 w 407856"/>
              <a:gd name="connsiteY3" fmla="*/ 346710 h 639007"/>
              <a:gd name="connsiteX4" fmla="*/ 345905 w 407856"/>
              <a:gd name="connsiteY4" fmla="*/ 544830 h 639007"/>
              <a:gd name="connsiteX5" fmla="*/ 191600 w 407856"/>
              <a:gd name="connsiteY5" fmla="*/ 638175 h 639007"/>
              <a:gd name="connsiteX6" fmla="*/ 50630 w 407856"/>
              <a:gd name="connsiteY6" fmla="*/ 582930 h 639007"/>
              <a:gd name="connsiteX7" fmla="*/ 1100 w 407856"/>
              <a:gd name="connsiteY7" fmla="*/ 455295 h 639007"/>
              <a:gd name="connsiteX8" fmla="*/ 46820 w 407856"/>
              <a:gd name="connsiteY8" fmla="*/ 304800 h 639007"/>
              <a:gd name="connsiteX9" fmla="*/ 178265 w 407856"/>
              <a:gd name="connsiteY9" fmla="*/ 104775 h 639007"/>
              <a:gd name="connsiteX10" fmla="*/ 212555 w 407856"/>
              <a:gd name="connsiteY10" fmla="*/ 0 h 6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856" h="639007">
                <a:moveTo>
                  <a:pt x="212555" y="0"/>
                </a:moveTo>
                <a:cubicBezTo>
                  <a:pt x="267800" y="24130"/>
                  <a:pt x="269070" y="19368"/>
                  <a:pt x="300185" y="20955"/>
                </a:cubicBezTo>
                <a:cubicBezTo>
                  <a:pt x="331300" y="22542"/>
                  <a:pt x="351303" y="35560"/>
                  <a:pt x="399245" y="9525"/>
                </a:cubicBezTo>
                <a:cubicBezTo>
                  <a:pt x="414803" y="65723"/>
                  <a:pt x="406230" y="257493"/>
                  <a:pt x="397340" y="346710"/>
                </a:cubicBezTo>
                <a:cubicBezTo>
                  <a:pt x="388450" y="435927"/>
                  <a:pt x="380195" y="496253"/>
                  <a:pt x="345905" y="544830"/>
                </a:cubicBezTo>
                <a:cubicBezTo>
                  <a:pt x="311615" y="593407"/>
                  <a:pt x="240813" y="631825"/>
                  <a:pt x="191600" y="638175"/>
                </a:cubicBezTo>
                <a:cubicBezTo>
                  <a:pt x="142387" y="644525"/>
                  <a:pt x="82380" y="613410"/>
                  <a:pt x="50630" y="582930"/>
                </a:cubicBezTo>
                <a:cubicBezTo>
                  <a:pt x="18880" y="552450"/>
                  <a:pt x="1735" y="501650"/>
                  <a:pt x="1100" y="455295"/>
                </a:cubicBezTo>
                <a:cubicBezTo>
                  <a:pt x="465" y="408940"/>
                  <a:pt x="-9695" y="375920"/>
                  <a:pt x="46820" y="304800"/>
                </a:cubicBezTo>
                <a:cubicBezTo>
                  <a:pt x="103335" y="233680"/>
                  <a:pt x="150643" y="155575"/>
                  <a:pt x="178265" y="104775"/>
                </a:cubicBezTo>
                <a:cubicBezTo>
                  <a:pt x="205887" y="53975"/>
                  <a:pt x="185885" y="48260"/>
                  <a:pt x="212555"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684679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aircraft, balloon, transport&#10;&#10;Description automatically generated">
            <a:extLst>
              <a:ext uri="{FF2B5EF4-FFF2-40B4-BE49-F238E27FC236}">
                <a16:creationId xmlns:a16="http://schemas.microsoft.com/office/drawing/2014/main" id="{07A3FF44-5124-CC04-9E0E-76304BB49EF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86496" y="257467"/>
            <a:ext cx="5025659" cy="5003567"/>
          </a:xfrm>
          <a:prstGeom prst="rect">
            <a:avLst/>
          </a:prstGeom>
        </p:spPr>
      </p:pic>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2019CE48-41EA-34DA-5AA3-2E8588C06403}"/>
              </a:ext>
            </a:extLst>
          </p:cNvPr>
          <p:cNvSpPr/>
          <p:nvPr/>
        </p:nvSpPr>
        <p:spPr>
          <a:xfrm rot="21288517">
            <a:off x="5712307" y="3071460"/>
            <a:ext cx="530545" cy="781380"/>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545" h="781380">
                <a:moveTo>
                  <a:pt x="333962" y="0"/>
                </a:moveTo>
                <a:cubicBezTo>
                  <a:pt x="389207" y="24130"/>
                  <a:pt x="390477" y="19368"/>
                  <a:pt x="421592" y="20955"/>
                </a:cubicBezTo>
                <a:cubicBezTo>
                  <a:pt x="452707" y="22542"/>
                  <a:pt x="472710" y="35560"/>
                  <a:pt x="520652" y="9525"/>
                </a:cubicBezTo>
                <a:cubicBezTo>
                  <a:pt x="536210" y="65723"/>
                  <a:pt x="531764" y="236220"/>
                  <a:pt x="518747" y="346710"/>
                </a:cubicBezTo>
                <a:cubicBezTo>
                  <a:pt x="505730" y="457200"/>
                  <a:pt x="482900" y="600324"/>
                  <a:pt x="442547" y="672465"/>
                </a:cubicBezTo>
                <a:cubicBezTo>
                  <a:pt x="402194" y="744606"/>
                  <a:pt x="336868" y="770893"/>
                  <a:pt x="276626" y="779559"/>
                </a:cubicBezTo>
                <a:cubicBezTo>
                  <a:pt x="216385" y="788225"/>
                  <a:pt x="136790" y="765337"/>
                  <a:pt x="81098" y="724463"/>
                </a:cubicBezTo>
                <a:cubicBezTo>
                  <a:pt x="25406" y="683589"/>
                  <a:pt x="-11339" y="609773"/>
                  <a:pt x="3183" y="539829"/>
                </a:cubicBezTo>
                <a:cubicBezTo>
                  <a:pt x="17705" y="469885"/>
                  <a:pt x="111712" y="375920"/>
                  <a:pt x="168227" y="304800"/>
                </a:cubicBezTo>
                <a:cubicBezTo>
                  <a:pt x="224742" y="233680"/>
                  <a:pt x="272050" y="155575"/>
                  <a:pt x="299672" y="104775"/>
                </a:cubicBezTo>
                <a:cubicBezTo>
                  <a:pt x="327294" y="53975"/>
                  <a:pt x="307292" y="48260"/>
                  <a:pt x="333962"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507565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picture containing aircraft, balloon, transport&#10;&#10;Description automatically generated">
            <a:extLst>
              <a:ext uri="{FF2B5EF4-FFF2-40B4-BE49-F238E27FC236}">
                <a16:creationId xmlns:a16="http://schemas.microsoft.com/office/drawing/2014/main" id="{5440F3BE-A938-CE4C-8A8E-3B4AA20F0D6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8180" y="242089"/>
            <a:ext cx="5022356" cy="5033393"/>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B2CD4553-1196-401D-C44C-39CB9DE14A07}"/>
              </a:ext>
            </a:extLst>
          </p:cNvPr>
          <p:cNvSpPr/>
          <p:nvPr/>
        </p:nvSpPr>
        <p:spPr>
          <a:xfrm rot="21070622">
            <a:off x="5730512" y="3040906"/>
            <a:ext cx="574680" cy="91434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4680" h="914343">
                <a:moveTo>
                  <a:pt x="378097" y="0"/>
                </a:moveTo>
                <a:cubicBezTo>
                  <a:pt x="433342" y="24130"/>
                  <a:pt x="434612" y="19368"/>
                  <a:pt x="465727" y="20955"/>
                </a:cubicBezTo>
                <a:cubicBezTo>
                  <a:pt x="496842" y="22542"/>
                  <a:pt x="516845" y="35560"/>
                  <a:pt x="564787" y="9525"/>
                </a:cubicBezTo>
                <a:cubicBezTo>
                  <a:pt x="580345" y="65723"/>
                  <a:pt x="575899" y="236220"/>
                  <a:pt x="562882" y="346710"/>
                </a:cubicBezTo>
                <a:cubicBezTo>
                  <a:pt x="549865" y="457200"/>
                  <a:pt x="526034" y="579176"/>
                  <a:pt x="486682" y="672465"/>
                </a:cubicBezTo>
                <a:cubicBezTo>
                  <a:pt x="447330" y="765754"/>
                  <a:pt x="401778" y="879934"/>
                  <a:pt x="326772" y="906443"/>
                </a:cubicBezTo>
                <a:cubicBezTo>
                  <a:pt x="251766" y="932952"/>
                  <a:pt x="92365" y="888902"/>
                  <a:pt x="36644" y="831521"/>
                </a:cubicBezTo>
                <a:cubicBezTo>
                  <a:pt x="-19077" y="774140"/>
                  <a:pt x="-2048" y="624499"/>
                  <a:pt x="27238" y="536712"/>
                </a:cubicBezTo>
                <a:cubicBezTo>
                  <a:pt x="56524" y="448925"/>
                  <a:pt x="155847" y="375920"/>
                  <a:pt x="212362" y="304800"/>
                </a:cubicBezTo>
                <a:cubicBezTo>
                  <a:pt x="268877" y="233680"/>
                  <a:pt x="316185" y="155575"/>
                  <a:pt x="343807" y="104775"/>
                </a:cubicBezTo>
                <a:cubicBezTo>
                  <a:pt x="371429" y="53975"/>
                  <a:pt x="351427" y="48260"/>
                  <a:pt x="378097"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4119402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reeform: Shape 12">
            <a:extLst>
              <a:ext uri="{FF2B5EF4-FFF2-40B4-BE49-F238E27FC236}">
                <a16:creationId xmlns:a16="http://schemas.microsoft.com/office/drawing/2014/main" id="{148640D2-28EB-C757-3FC4-52309ECD7B27}"/>
              </a:ext>
            </a:extLst>
          </p:cNvPr>
          <p:cNvSpPr/>
          <p:nvPr/>
        </p:nvSpPr>
        <p:spPr>
          <a:xfrm rot="21071046">
            <a:off x="5642367" y="3050620"/>
            <a:ext cx="712402" cy="1164417"/>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423" h="916572">
                <a:moveTo>
                  <a:pt x="390457" y="0"/>
                </a:moveTo>
                <a:cubicBezTo>
                  <a:pt x="445702" y="24130"/>
                  <a:pt x="446972" y="19368"/>
                  <a:pt x="478087" y="20955"/>
                </a:cubicBezTo>
                <a:cubicBezTo>
                  <a:pt x="509202" y="22542"/>
                  <a:pt x="529205" y="35560"/>
                  <a:pt x="577147" y="9525"/>
                </a:cubicBezTo>
                <a:cubicBezTo>
                  <a:pt x="592705" y="65723"/>
                  <a:pt x="596594" y="237446"/>
                  <a:pt x="583577" y="347936"/>
                </a:cubicBezTo>
                <a:cubicBezTo>
                  <a:pt x="570560" y="458426"/>
                  <a:pt x="539783" y="579380"/>
                  <a:pt x="499042" y="672465"/>
                </a:cubicBezTo>
                <a:cubicBezTo>
                  <a:pt x="458301" y="765550"/>
                  <a:pt x="417294" y="878037"/>
                  <a:pt x="339132" y="906443"/>
                </a:cubicBezTo>
                <a:cubicBezTo>
                  <a:pt x="260970" y="934849"/>
                  <a:pt x="85793" y="900281"/>
                  <a:pt x="30072" y="842900"/>
                </a:cubicBezTo>
                <a:cubicBezTo>
                  <a:pt x="-25649" y="785519"/>
                  <a:pt x="7156" y="626395"/>
                  <a:pt x="39598" y="536712"/>
                </a:cubicBezTo>
                <a:cubicBezTo>
                  <a:pt x="72040" y="447029"/>
                  <a:pt x="168207" y="375920"/>
                  <a:pt x="224722" y="304800"/>
                </a:cubicBezTo>
                <a:cubicBezTo>
                  <a:pt x="281237" y="233680"/>
                  <a:pt x="328545" y="155575"/>
                  <a:pt x="356167" y="104775"/>
                </a:cubicBezTo>
                <a:cubicBezTo>
                  <a:pt x="383789" y="53975"/>
                  <a:pt x="363787" y="48260"/>
                  <a:pt x="390457" y="0"/>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3846278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l-GR" sz="2400" dirty="0">
                <a:latin typeface="Sabon Next LT" panose="02000500000000000000" pitchFamily="2" charset="0"/>
                <a:cs typeface="Sabon Next LT" panose="02000500000000000000" pitchFamily="2" charset="0"/>
              </a:rPr>
              <a:t>Δ</a:t>
            </a:r>
            <a:r>
              <a:rPr lang="en-GB" sz="2400" dirty="0">
                <a:latin typeface="Sabon Next LT" panose="02000500000000000000" pitchFamily="2" charset="0"/>
                <a:cs typeface="Sabon Next LT" panose="02000500000000000000" pitchFamily="2" charset="0"/>
              </a:rPr>
              <a:t>t </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89F2B533-0DF4-C810-F5A3-7B8356EAFE66}"/>
              </a:ext>
            </a:extLst>
          </p:cNvPr>
          <p:cNvSpPr/>
          <p:nvPr/>
        </p:nvSpPr>
        <p:spPr>
          <a:xfrm rot="20940335">
            <a:off x="5426964" y="3078878"/>
            <a:ext cx="1039609" cy="1468996"/>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844" h="935268">
                <a:moveTo>
                  <a:pt x="414465" y="3701"/>
                </a:moveTo>
                <a:cubicBezTo>
                  <a:pt x="469710" y="27831"/>
                  <a:pt x="469863" y="29419"/>
                  <a:pt x="498380" y="28802"/>
                </a:cubicBezTo>
                <a:cubicBezTo>
                  <a:pt x="526897" y="28185"/>
                  <a:pt x="537626" y="26035"/>
                  <a:pt x="585568" y="0"/>
                </a:cubicBezTo>
                <a:cubicBezTo>
                  <a:pt x="601126" y="56198"/>
                  <a:pt x="605015" y="227921"/>
                  <a:pt x="591998" y="338411"/>
                </a:cubicBezTo>
                <a:cubicBezTo>
                  <a:pt x="578981" y="448901"/>
                  <a:pt x="554217" y="565379"/>
                  <a:pt x="507463" y="662940"/>
                </a:cubicBezTo>
                <a:cubicBezTo>
                  <a:pt x="460709" y="760501"/>
                  <a:pt x="392684" y="892182"/>
                  <a:pt x="311472" y="923778"/>
                </a:cubicBezTo>
                <a:cubicBezTo>
                  <a:pt x="230260" y="955374"/>
                  <a:pt x="64102" y="918614"/>
                  <a:pt x="20193" y="852515"/>
                </a:cubicBezTo>
                <a:cubicBezTo>
                  <a:pt x="-23716" y="786417"/>
                  <a:pt x="12527" y="620060"/>
                  <a:pt x="48019" y="527187"/>
                </a:cubicBezTo>
                <a:cubicBezTo>
                  <a:pt x="83511" y="434314"/>
                  <a:pt x="176628" y="366395"/>
                  <a:pt x="233143" y="295275"/>
                </a:cubicBezTo>
                <a:cubicBezTo>
                  <a:pt x="289658" y="224155"/>
                  <a:pt x="348237" y="158350"/>
                  <a:pt x="376977" y="101200"/>
                </a:cubicBezTo>
                <a:cubicBezTo>
                  <a:pt x="405717" y="44050"/>
                  <a:pt x="387795" y="51961"/>
                  <a:pt x="414465" y="3701"/>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55230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A24878AE-D3B5-B5AC-25D6-EAC615C062F2}"/>
              </a:ext>
            </a:extLst>
          </p:cNvPr>
          <p:cNvSpPr/>
          <p:nvPr/>
        </p:nvSpPr>
        <p:spPr>
          <a:xfrm>
            <a:off x="5037001" y="2993476"/>
            <a:ext cx="1400879" cy="2080147"/>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0495" h="935200">
                <a:moveTo>
                  <a:pt x="436036" y="29966"/>
                </a:moveTo>
                <a:cubicBezTo>
                  <a:pt x="491281" y="38109"/>
                  <a:pt x="482764" y="37221"/>
                  <a:pt x="504455" y="32227"/>
                </a:cubicBezTo>
                <a:cubicBezTo>
                  <a:pt x="526146" y="27233"/>
                  <a:pt x="518241" y="26035"/>
                  <a:pt x="566183" y="0"/>
                </a:cubicBezTo>
                <a:cubicBezTo>
                  <a:pt x="581741" y="56198"/>
                  <a:pt x="617916" y="227541"/>
                  <a:pt x="609142" y="339553"/>
                </a:cubicBezTo>
                <a:cubicBezTo>
                  <a:pt x="600368" y="451565"/>
                  <a:pt x="563797" y="574514"/>
                  <a:pt x="513537" y="672075"/>
                </a:cubicBezTo>
                <a:cubicBezTo>
                  <a:pt x="463277" y="769636"/>
                  <a:pt x="390456" y="894656"/>
                  <a:pt x="307584" y="924920"/>
                </a:cubicBezTo>
                <a:cubicBezTo>
                  <a:pt x="224712" y="955184"/>
                  <a:pt x="55786" y="914807"/>
                  <a:pt x="16305" y="853657"/>
                </a:cubicBezTo>
                <a:cubicBezTo>
                  <a:pt x="-23176" y="792507"/>
                  <a:pt x="14543" y="643280"/>
                  <a:pt x="70697" y="558020"/>
                </a:cubicBezTo>
                <a:cubicBezTo>
                  <a:pt x="126851" y="472760"/>
                  <a:pt x="217016" y="399511"/>
                  <a:pt x="273531" y="328391"/>
                </a:cubicBezTo>
                <a:cubicBezTo>
                  <a:pt x="330046" y="257271"/>
                  <a:pt x="378106" y="166924"/>
                  <a:pt x="405190" y="117187"/>
                </a:cubicBezTo>
                <a:cubicBezTo>
                  <a:pt x="432274" y="67450"/>
                  <a:pt x="423756" y="82794"/>
                  <a:pt x="436036" y="2996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431966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547C84BC-BBAA-08F9-BC57-C1D6302F5238}"/>
              </a:ext>
            </a:extLst>
          </p:cNvPr>
          <p:cNvSpPr/>
          <p:nvPr/>
        </p:nvSpPr>
        <p:spPr>
          <a:xfrm>
            <a:off x="4496564" y="2980775"/>
            <a:ext cx="1940959" cy="223508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 name="connsiteX0" fmla="*/ 471856 w 646315"/>
              <a:gd name="connsiteY0" fmla="*/ 29966 h 943436"/>
              <a:gd name="connsiteX1" fmla="*/ 540275 w 646315"/>
              <a:gd name="connsiteY1" fmla="*/ 32227 h 943436"/>
              <a:gd name="connsiteX2" fmla="*/ 602003 w 646315"/>
              <a:gd name="connsiteY2" fmla="*/ 0 h 943436"/>
              <a:gd name="connsiteX3" fmla="*/ 644962 w 646315"/>
              <a:gd name="connsiteY3" fmla="*/ 339553 h 943436"/>
              <a:gd name="connsiteX4" fmla="*/ 549357 w 646315"/>
              <a:gd name="connsiteY4" fmla="*/ 672075 h 943436"/>
              <a:gd name="connsiteX5" fmla="*/ 343404 w 646315"/>
              <a:gd name="connsiteY5" fmla="*/ 924920 h 943436"/>
              <a:gd name="connsiteX6" fmla="*/ 10062 w 646315"/>
              <a:gd name="connsiteY6" fmla="*/ 883348 h 943436"/>
              <a:gd name="connsiteX7" fmla="*/ 106517 w 646315"/>
              <a:gd name="connsiteY7" fmla="*/ 558020 h 943436"/>
              <a:gd name="connsiteX8" fmla="*/ 309351 w 646315"/>
              <a:gd name="connsiteY8" fmla="*/ 328391 h 943436"/>
              <a:gd name="connsiteX9" fmla="*/ 441010 w 646315"/>
              <a:gd name="connsiteY9" fmla="*/ 117187 h 943436"/>
              <a:gd name="connsiteX10" fmla="*/ 471856 w 646315"/>
              <a:gd name="connsiteY10" fmla="*/ 29966 h 943436"/>
              <a:gd name="connsiteX0" fmla="*/ 469268 w 643727"/>
              <a:gd name="connsiteY0" fmla="*/ 29966 h 975612"/>
              <a:gd name="connsiteX1" fmla="*/ 537687 w 643727"/>
              <a:gd name="connsiteY1" fmla="*/ 32227 h 975612"/>
              <a:gd name="connsiteX2" fmla="*/ 599415 w 643727"/>
              <a:gd name="connsiteY2" fmla="*/ 0 h 975612"/>
              <a:gd name="connsiteX3" fmla="*/ 642374 w 643727"/>
              <a:gd name="connsiteY3" fmla="*/ 339553 h 975612"/>
              <a:gd name="connsiteX4" fmla="*/ 546769 w 643727"/>
              <a:gd name="connsiteY4" fmla="*/ 672075 h 975612"/>
              <a:gd name="connsiteX5" fmla="*/ 296539 w 643727"/>
              <a:gd name="connsiteY5" fmla="*/ 963746 h 975612"/>
              <a:gd name="connsiteX6" fmla="*/ 7474 w 643727"/>
              <a:gd name="connsiteY6" fmla="*/ 883348 h 975612"/>
              <a:gd name="connsiteX7" fmla="*/ 103929 w 643727"/>
              <a:gd name="connsiteY7" fmla="*/ 558020 h 975612"/>
              <a:gd name="connsiteX8" fmla="*/ 306763 w 643727"/>
              <a:gd name="connsiteY8" fmla="*/ 328391 h 975612"/>
              <a:gd name="connsiteX9" fmla="*/ 438422 w 643727"/>
              <a:gd name="connsiteY9" fmla="*/ 117187 h 975612"/>
              <a:gd name="connsiteX10" fmla="*/ 469268 w 643727"/>
              <a:gd name="connsiteY10" fmla="*/ 29966 h 975612"/>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87121"/>
              <a:gd name="connsiteX1" fmla="*/ 536575 w 642615"/>
              <a:gd name="connsiteY1" fmla="*/ 32227 h 987121"/>
              <a:gd name="connsiteX2" fmla="*/ 598303 w 642615"/>
              <a:gd name="connsiteY2" fmla="*/ 0 h 987121"/>
              <a:gd name="connsiteX3" fmla="*/ 641262 w 642615"/>
              <a:gd name="connsiteY3" fmla="*/ 339553 h 987121"/>
              <a:gd name="connsiteX4" fmla="*/ 545657 w 642615"/>
              <a:gd name="connsiteY4" fmla="*/ 672075 h 987121"/>
              <a:gd name="connsiteX5" fmla="*/ 275502 w 642615"/>
              <a:gd name="connsiteY5" fmla="*/ 986585 h 987121"/>
              <a:gd name="connsiteX6" fmla="*/ 6362 w 642615"/>
              <a:gd name="connsiteY6" fmla="*/ 883348 h 987121"/>
              <a:gd name="connsiteX7" fmla="*/ 102817 w 642615"/>
              <a:gd name="connsiteY7" fmla="*/ 558020 h 987121"/>
              <a:gd name="connsiteX8" fmla="*/ 305651 w 642615"/>
              <a:gd name="connsiteY8" fmla="*/ 328391 h 987121"/>
              <a:gd name="connsiteX9" fmla="*/ 437310 w 642615"/>
              <a:gd name="connsiteY9" fmla="*/ 117187 h 987121"/>
              <a:gd name="connsiteX10" fmla="*/ 468156 w 642615"/>
              <a:gd name="connsiteY10" fmla="*/ 29966 h 987121"/>
              <a:gd name="connsiteX0" fmla="*/ 467914 w 642373"/>
              <a:gd name="connsiteY0" fmla="*/ 29966 h 996177"/>
              <a:gd name="connsiteX1" fmla="*/ 536333 w 642373"/>
              <a:gd name="connsiteY1" fmla="*/ 32227 h 996177"/>
              <a:gd name="connsiteX2" fmla="*/ 598061 w 642373"/>
              <a:gd name="connsiteY2" fmla="*/ 0 h 996177"/>
              <a:gd name="connsiteX3" fmla="*/ 641020 w 642373"/>
              <a:gd name="connsiteY3" fmla="*/ 339553 h 996177"/>
              <a:gd name="connsiteX4" fmla="*/ 545415 w 642373"/>
              <a:gd name="connsiteY4" fmla="*/ 672075 h 996177"/>
              <a:gd name="connsiteX5" fmla="*/ 270832 w 642373"/>
              <a:gd name="connsiteY5" fmla="*/ 995721 h 996177"/>
              <a:gd name="connsiteX6" fmla="*/ 6120 w 642373"/>
              <a:gd name="connsiteY6" fmla="*/ 883348 h 996177"/>
              <a:gd name="connsiteX7" fmla="*/ 102575 w 642373"/>
              <a:gd name="connsiteY7" fmla="*/ 558020 h 996177"/>
              <a:gd name="connsiteX8" fmla="*/ 305409 w 642373"/>
              <a:gd name="connsiteY8" fmla="*/ 328391 h 996177"/>
              <a:gd name="connsiteX9" fmla="*/ 437068 w 642373"/>
              <a:gd name="connsiteY9" fmla="*/ 117187 h 996177"/>
              <a:gd name="connsiteX10" fmla="*/ 467914 w 642373"/>
              <a:gd name="connsiteY10" fmla="*/ 29966 h 996177"/>
              <a:gd name="connsiteX0" fmla="*/ 467914 w 642373"/>
              <a:gd name="connsiteY0" fmla="*/ 29966 h 995721"/>
              <a:gd name="connsiteX1" fmla="*/ 536333 w 642373"/>
              <a:gd name="connsiteY1" fmla="*/ 32227 h 995721"/>
              <a:gd name="connsiteX2" fmla="*/ 598061 w 642373"/>
              <a:gd name="connsiteY2" fmla="*/ 0 h 995721"/>
              <a:gd name="connsiteX3" fmla="*/ 641020 w 642373"/>
              <a:gd name="connsiteY3" fmla="*/ 339553 h 995721"/>
              <a:gd name="connsiteX4" fmla="*/ 545415 w 642373"/>
              <a:gd name="connsiteY4" fmla="*/ 672075 h 995721"/>
              <a:gd name="connsiteX5" fmla="*/ 270832 w 642373"/>
              <a:gd name="connsiteY5" fmla="*/ 995721 h 995721"/>
              <a:gd name="connsiteX6" fmla="*/ 6120 w 642373"/>
              <a:gd name="connsiteY6" fmla="*/ 883348 h 995721"/>
              <a:gd name="connsiteX7" fmla="*/ 102575 w 642373"/>
              <a:gd name="connsiteY7" fmla="*/ 558020 h 995721"/>
              <a:gd name="connsiteX8" fmla="*/ 305409 w 642373"/>
              <a:gd name="connsiteY8" fmla="*/ 328391 h 995721"/>
              <a:gd name="connsiteX9" fmla="*/ 437068 w 642373"/>
              <a:gd name="connsiteY9" fmla="*/ 117187 h 995721"/>
              <a:gd name="connsiteX10" fmla="*/ 467914 w 642373"/>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0121 w 784580"/>
              <a:gd name="connsiteY0" fmla="*/ 29966 h 995721"/>
              <a:gd name="connsiteX1" fmla="*/ 678540 w 784580"/>
              <a:gd name="connsiteY1" fmla="*/ 32227 h 995721"/>
              <a:gd name="connsiteX2" fmla="*/ 740268 w 784580"/>
              <a:gd name="connsiteY2" fmla="*/ 0 h 995721"/>
              <a:gd name="connsiteX3" fmla="*/ 783227 w 784580"/>
              <a:gd name="connsiteY3" fmla="*/ 339553 h 995721"/>
              <a:gd name="connsiteX4" fmla="*/ 687622 w 784580"/>
              <a:gd name="connsiteY4" fmla="*/ 672075 h 995721"/>
              <a:gd name="connsiteX5" fmla="*/ 413039 w 784580"/>
              <a:gd name="connsiteY5" fmla="*/ 995721 h 995721"/>
              <a:gd name="connsiteX6" fmla="*/ 0 w 784580"/>
              <a:gd name="connsiteY6" fmla="*/ 798844 h 995721"/>
              <a:gd name="connsiteX7" fmla="*/ 244782 w 784580"/>
              <a:gd name="connsiteY7" fmla="*/ 558020 h 995721"/>
              <a:gd name="connsiteX8" fmla="*/ 447616 w 784580"/>
              <a:gd name="connsiteY8" fmla="*/ 328391 h 995721"/>
              <a:gd name="connsiteX9" fmla="*/ 579275 w 784580"/>
              <a:gd name="connsiteY9" fmla="*/ 117187 h 995721"/>
              <a:gd name="connsiteX10" fmla="*/ 610121 w 784580"/>
              <a:gd name="connsiteY10" fmla="*/ 29966 h 995721"/>
              <a:gd name="connsiteX0" fmla="*/ 623404 w 797863"/>
              <a:gd name="connsiteY0" fmla="*/ 29966 h 995721"/>
              <a:gd name="connsiteX1" fmla="*/ 691823 w 797863"/>
              <a:gd name="connsiteY1" fmla="*/ 32227 h 995721"/>
              <a:gd name="connsiteX2" fmla="*/ 753551 w 797863"/>
              <a:gd name="connsiteY2" fmla="*/ 0 h 995721"/>
              <a:gd name="connsiteX3" fmla="*/ 796510 w 797863"/>
              <a:gd name="connsiteY3" fmla="*/ 339553 h 995721"/>
              <a:gd name="connsiteX4" fmla="*/ 700905 w 797863"/>
              <a:gd name="connsiteY4" fmla="*/ 672075 h 995721"/>
              <a:gd name="connsiteX5" fmla="*/ 426322 w 797863"/>
              <a:gd name="connsiteY5" fmla="*/ 995721 h 995721"/>
              <a:gd name="connsiteX6" fmla="*/ 0 w 797863"/>
              <a:gd name="connsiteY6" fmla="*/ 780573 h 995721"/>
              <a:gd name="connsiteX7" fmla="*/ 258065 w 797863"/>
              <a:gd name="connsiteY7" fmla="*/ 558020 h 995721"/>
              <a:gd name="connsiteX8" fmla="*/ 460899 w 797863"/>
              <a:gd name="connsiteY8" fmla="*/ 328391 h 995721"/>
              <a:gd name="connsiteX9" fmla="*/ 592558 w 797863"/>
              <a:gd name="connsiteY9" fmla="*/ 117187 h 995721"/>
              <a:gd name="connsiteX10" fmla="*/ 623404 w 797863"/>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161"/>
              <a:gd name="connsiteY0" fmla="*/ 35676 h 1004857"/>
              <a:gd name="connsiteX1" fmla="*/ 704276 w 810161"/>
              <a:gd name="connsiteY1" fmla="*/ 37937 h 1004857"/>
              <a:gd name="connsiteX2" fmla="*/ 763790 w 810161"/>
              <a:gd name="connsiteY2" fmla="*/ 0 h 1004857"/>
              <a:gd name="connsiteX3" fmla="*/ 808963 w 810161"/>
              <a:gd name="connsiteY3" fmla="*/ 345263 h 1004857"/>
              <a:gd name="connsiteX4" fmla="*/ 713358 w 810161"/>
              <a:gd name="connsiteY4" fmla="*/ 677785 h 1004857"/>
              <a:gd name="connsiteX5" fmla="*/ 437115 w 810161"/>
              <a:gd name="connsiteY5" fmla="*/ 1004857 h 1004857"/>
              <a:gd name="connsiteX6" fmla="*/ 0 w 810161"/>
              <a:gd name="connsiteY6" fmla="*/ 793135 h 1004857"/>
              <a:gd name="connsiteX7" fmla="*/ 270518 w 810161"/>
              <a:gd name="connsiteY7" fmla="*/ 563730 h 1004857"/>
              <a:gd name="connsiteX8" fmla="*/ 473352 w 810161"/>
              <a:gd name="connsiteY8" fmla="*/ 334101 h 1004857"/>
              <a:gd name="connsiteX9" fmla="*/ 605011 w 810161"/>
              <a:gd name="connsiteY9" fmla="*/ 122897 h 1004857"/>
              <a:gd name="connsiteX10" fmla="*/ 635857 w 810161"/>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1235 w 840878"/>
              <a:gd name="connsiteY7" fmla="*/ 563730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3449 w 840878"/>
              <a:gd name="connsiteY7" fmla="*/ 559162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16799 w 845859"/>
              <a:gd name="connsiteY8" fmla="*/ 340953 h 1004857"/>
              <a:gd name="connsiteX9" fmla="*/ 640709 w 845859"/>
              <a:gd name="connsiteY9" fmla="*/ 122897 h 1004857"/>
              <a:gd name="connsiteX10" fmla="*/ 671555 w 845859"/>
              <a:gd name="connsiteY10" fmla="*/ 35676 h 10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59" h="1004857">
                <a:moveTo>
                  <a:pt x="671555" y="35676"/>
                </a:moveTo>
                <a:cubicBezTo>
                  <a:pt x="726800" y="43819"/>
                  <a:pt x="718652" y="43883"/>
                  <a:pt x="739974" y="37937"/>
                </a:cubicBezTo>
                <a:cubicBezTo>
                  <a:pt x="761296" y="31991"/>
                  <a:pt x="751546" y="26035"/>
                  <a:pt x="799488" y="0"/>
                </a:cubicBezTo>
                <a:cubicBezTo>
                  <a:pt x="815046" y="56198"/>
                  <a:pt x="853066" y="232299"/>
                  <a:pt x="844661" y="345263"/>
                </a:cubicBezTo>
                <a:cubicBezTo>
                  <a:pt x="836256" y="458227"/>
                  <a:pt x="811031" y="567853"/>
                  <a:pt x="749056" y="677785"/>
                </a:cubicBezTo>
                <a:cubicBezTo>
                  <a:pt x="687081" y="787717"/>
                  <a:pt x="562695" y="969645"/>
                  <a:pt x="472813" y="1004857"/>
                </a:cubicBezTo>
                <a:cubicBezTo>
                  <a:pt x="353321" y="999245"/>
                  <a:pt x="32194" y="836966"/>
                  <a:pt x="0" y="764872"/>
                </a:cubicBezTo>
                <a:cubicBezTo>
                  <a:pt x="64938" y="712477"/>
                  <a:pt x="222297" y="629815"/>
                  <a:pt x="308430" y="559162"/>
                </a:cubicBezTo>
                <a:cubicBezTo>
                  <a:pt x="394563" y="488509"/>
                  <a:pt x="460284" y="412073"/>
                  <a:pt x="516799" y="340953"/>
                </a:cubicBezTo>
                <a:cubicBezTo>
                  <a:pt x="573314" y="269833"/>
                  <a:pt x="614916" y="173776"/>
                  <a:pt x="640709" y="122897"/>
                </a:cubicBezTo>
                <a:cubicBezTo>
                  <a:pt x="666502" y="72018"/>
                  <a:pt x="659275" y="88504"/>
                  <a:pt x="671555" y="3567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4" descr="51,176 Curved Arrow Stock Photos, Pictures &amp; Royalty-Free ...">
            <a:extLst>
              <a:ext uri="{FF2B5EF4-FFF2-40B4-BE49-F238E27FC236}">
                <a16:creationId xmlns:a16="http://schemas.microsoft.com/office/drawing/2014/main" id="{5967A4F7-0A1C-9ED9-3568-E41DEFA7197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801042" flipH="1" flipV="1">
            <a:off x="8085057" y="2222212"/>
            <a:ext cx="1839456" cy="11248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2762030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reeform: Shape 2">
            <a:extLst>
              <a:ext uri="{FF2B5EF4-FFF2-40B4-BE49-F238E27FC236}">
                <a16:creationId xmlns:a16="http://schemas.microsoft.com/office/drawing/2014/main" id="{1AB133C3-158E-D894-44DB-0BE639B528DF}"/>
              </a:ext>
            </a:extLst>
          </p:cNvPr>
          <p:cNvSpPr/>
          <p:nvPr/>
        </p:nvSpPr>
        <p:spPr>
          <a:xfrm>
            <a:off x="4496564" y="2980775"/>
            <a:ext cx="1940959" cy="223508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 name="connsiteX0" fmla="*/ 471856 w 646315"/>
              <a:gd name="connsiteY0" fmla="*/ 29966 h 943436"/>
              <a:gd name="connsiteX1" fmla="*/ 540275 w 646315"/>
              <a:gd name="connsiteY1" fmla="*/ 32227 h 943436"/>
              <a:gd name="connsiteX2" fmla="*/ 602003 w 646315"/>
              <a:gd name="connsiteY2" fmla="*/ 0 h 943436"/>
              <a:gd name="connsiteX3" fmla="*/ 644962 w 646315"/>
              <a:gd name="connsiteY3" fmla="*/ 339553 h 943436"/>
              <a:gd name="connsiteX4" fmla="*/ 549357 w 646315"/>
              <a:gd name="connsiteY4" fmla="*/ 672075 h 943436"/>
              <a:gd name="connsiteX5" fmla="*/ 343404 w 646315"/>
              <a:gd name="connsiteY5" fmla="*/ 924920 h 943436"/>
              <a:gd name="connsiteX6" fmla="*/ 10062 w 646315"/>
              <a:gd name="connsiteY6" fmla="*/ 883348 h 943436"/>
              <a:gd name="connsiteX7" fmla="*/ 106517 w 646315"/>
              <a:gd name="connsiteY7" fmla="*/ 558020 h 943436"/>
              <a:gd name="connsiteX8" fmla="*/ 309351 w 646315"/>
              <a:gd name="connsiteY8" fmla="*/ 328391 h 943436"/>
              <a:gd name="connsiteX9" fmla="*/ 441010 w 646315"/>
              <a:gd name="connsiteY9" fmla="*/ 117187 h 943436"/>
              <a:gd name="connsiteX10" fmla="*/ 471856 w 646315"/>
              <a:gd name="connsiteY10" fmla="*/ 29966 h 943436"/>
              <a:gd name="connsiteX0" fmla="*/ 469268 w 643727"/>
              <a:gd name="connsiteY0" fmla="*/ 29966 h 975612"/>
              <a:gd name="connsiteX1" fmla="*/ 537687 w 643727"/>
              <a:gd name="connsiteY1" fmla="*/ 32227 h 975612"/>
              <a:gd name="connsiteX2" fmla="*/ 599415 w 643727"/>
              <a:gd name="connsiteY2" fmla="*/ 0 h 975612"/>
              <a:gd name="connsiteX3" fmla="*/ 642374 w 643727"/>
              <a:gd name="connsiteY3" fmla="*/ 339553 h 975612"/>
              <a:gd name="connsiteX4" fmla="*/ 546769 w 643727"/>
              <a:gd name="connsiteY4" fmla="*/ 672075 h 975612"/>
              <a:gd name="connsiteX5" fmla="*/ 296539 w 643727"/>
              <a:gd name="connsiteY5" fmla="*/ 963746 h 975612"/>
              <a:gd name="connsiteX6" fmla="*/ 7474 w 643727"/>
              <a:gd name="connsiteY6" fmla="*/ 883348 h 975612"/>
              <a:gd name="connsiteX7" fmla="*/ 103929 w 643727"/>
              <a:gd name="connsiteY7" fmla="*/ 558020 h 975612"/>
              <a:gd name="connsiteX8" fmla="*/ 306763 w 643727"/>
              <a:gd name="connsiteY8" fmla="*/ 328391 h 975612"/>
              <a:gd name="connsiteX9" fmla="*/ 438422 w 643727"/>
              <a:gd name="connsiteY9" fmla="*/ 117187 h 975612"/>
              <a:gd name="connsiteX10" fmla="*/ 469268 w 643727"/>
              <a:gd name="connsiteY10" fmla="*/ 29966 h 975612"/>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87121"/>
              <a:gd name="connsiteX1" fmla="*/ 536575 w 642615"/>
              <a:gd name="connsiteY1" fmla="*/ 32227 h 987121"/>
              <a:gd name="connsiteX2" fmla="*/ 598303 w 642615"/>
              <a:gd name="connsiteY2" fmla="*/ 0 h 987121"/>
              <a:gd name="connsiteX3" fmla="*/ 641262 w 642615"/>
              <a:gd name="connsiteY3" fmla="*/ 339553 h 987121"/>
              <a:gd name="connsiteX4" fmla="*/ 545657 w 642615"/>
              <a:gd name="connsiteY4" fmla="*/ 672075 h 987121"/>
              <a:gd name="connsiteX5" fmla="*/ 275502 w 642615"/>
              <a:gd name="connsiteY5" fmla="*/ 986585 h 987121"/>
              <a:gd name="connsiteX6" fmla="*/ 6362 w 642615"/>
              <a:gd name="connsiteY6" fmla="*/ 883348 h 987121"/>
              <a:gd name="connsiteX7" fmla="*/ 102817 w 642615"/>
              <a:gd name="connsiteY7" fmla="*/ 558020 h 987121"/>
              <a:gd name="connsiteX8" fmla="*/ 305651 w 642615"/>
              <a:gd name="connsiteY8" fmla="*/ 328391 h 987121"/>
              <a:gd name="connsiteX9" fmla="*/ 437310 w 642615"/>
              <a:gd name="connsiteY9" fmla="*/ 117187 h 987121"/>
              <a:gd name="connsiteX10" fmla="*/ 468156 w 642615"/>
              <a:gd name="connsiteY10" fmla="*/ 29966 h 987121"/>
              <a:gd name="connsiteX0" fmla="*/ 467914 w 642373"/>
              <a:gd name="connsiteY0" fmla="*/ 29966 h 996177"/>
              <a:gd name="connsiteX1" fmla="*/ 536333 w 642373"/>
              <a:gd name="connsiteY1" fmla="*/ 32227 h 996177"/>
              <a:gd name="connsiteX2" fmla="*/ 598061 w 642373"/>
              <a:gd name="connsiteY2" fmla="*/ 0 h 996177"/>
              <a:gd name="connsiteX3" fmla="*/ 641020 w 642373"/>
              <a:gd name="connsiteY3" fmla="*/ 339553 h 996177"/>
              <a:gd name="connsiteX4" fmla="*/ 545415 w 642373"/>
              <a:gd name="connsiteY4" fmla="*/ 672075 h 996177"/>
              <a:gd name="connsiteX5" fmla="*/ 270832 w 642373"/>
              <a:gd name="connsiteY5" fmla="*/ 995721 h 996177"/>
              <a:gd name="connsiteX6" fmla="*/ 6120 w 642373"/>
              <a:gd name="connsiteY6" fmla="*/ 883348 h 996177"/>
              <a:gd name="connsiteX7" fmla="*/ 102575 w 642373"/>
              <a:gd name="connsiteY7" fmla="*/ 558020 h 996177"/>
              <a:gd name="connsiteX8" fmla="*/ 305409 w 642373"/>
              <a:gd name="connsiteY8" fmla="*/ 328391 h 996177"/>
              <a:gd name="connsiteX9" fmla="*/ 437068 w 642373"/>
              <a:gd name="connsiteY9" fmla="*/ 117187 h 996177"/>
              <a:gd name="connsiteX10" fmla="*/ 467914 w 642373"/>
              <a:gd name="connsiteY10" fmla="*/ 29966 h 996177"/>
              <a:gd name="connsiteX0" fmla="*/ 467914 w 642373"/>
              <a:gd name="connsiteY0" fmla="*/ 29966 h 995721"/>
              <a:gd name="connsiteX1" fmla="*/ 536333 w 642373"/>
              <a:gd name="connsiteY1" fmla="*/ 32227 h 995721"/>
              <a:gd name="connsiteX2" fmla="*/ 598061 w 642373"/>
              <a:gd name="connsiteY2" fmla="*/ 0 h 995721"/>
              <a:gd name="connsiteX3" fmla="*/ 641020 w 642373"/>
              <a:gd name="connsiteY3" fmla="*/ 339553 h 995721"/>
              <a:gd name="connsiteX4" fmla="*/ 545415 w 642373"/>
              <a:gd name="connsiteY4" fmla="*/ 672075 h 995721"/>
              <a:gd name="connsiteX5" fmla="*/ 270832 w 642373"/>
              <a:gd name="connsiteY5" fmla="*/ 995721 h 995721"/>
              <a:gd name="connsiteX6" fmla="*/ 6120 w 642373"/>
              <a:gd name="connsiteY6" fmla="*/ 883348 h 995721"/>
              <a:gd name="connsiteX7" fmla="*/ 102575 w 642373"/>
              <a:gd name="connsiteY7" fmla="*/ 558020 h 995721"/>
              <a:gd name="connsiteX8" fmla="*/ 305409 w 642373"/>
              <a:gd name="connsiteY8" fmla="*/ 328391 h 995721"/>
              <a:gd name="connsiteX9" fmla="*/ 437068 w 642373"/>
              <a:gd name="connsiteY9" fmla="*/ 117187 h 995721"/>
              <a:gd name="connsiteX10" fmla="*/ 467914 w 642373"/>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0121 w 784580"/>
              <a:gd name="connsiteY0" fmla="*/ 29966 h 995721"/>
              <a:gd name="connsiteX1" fmla="*/ 678540 w 784580"/>
              <a:gd name="connsiteY1" fmla="*/ 32227 h 995721"/>
              <a:gd name="connsiteX2" fmla="*/ 740268 w 784580"/>
              <a:gd name="connsiteY2" fmla="*/ 0 h 995721"/>
              <a:gd name="connsiteX3" fmla="*/ 783227 w 784580"/>
              <a:gd name="connsiteY3" fmla="*/ 339553 h 995721"/>
              <a:gd name="connsiteX4" fmla="*/ 687622 w 784580"/>
              <a:gd name="connsiteY4" fmla="*/ 672075 h 995721"/>
              <a:gd name="connsiteX5" fmla="*/ 413039 w 784580"/>
              <a:gd name="connsiteY5" fmla="*/ 995721 h 995721"/>
              <a:gd name="connsiteX6" fmla="*/ 0 w 784580"/>
              <a:gd name="connsiteY6" fmla="*/ 798844 h 995721"/>
              <a:gd name="connsiteX7" fmla="*/ 244782 w 784580"/>
              <a:gd name="connsiteY7" fmla="*/ 558020 h 995721"/>
              <a:gd name="connsiteX8" fmla="*/ 447616 w 784580"/>
              <a:gd name="connsiteY8" fmla="*/ 328391 h 995721"/>
              <a:gd name="connsiteX9" fmla="*/ 579275 w 784580"/>
              <a:gd name="connsiteY9" fmla="*/ 117187 h 995721"/>
              <a:gd name="connsiteX10" fmla="*/ 610121 w 784580"/>
              <a:gd name="connsiteY10" fmla="*/ 29966 h 995721"/>
              <a:gd name="connsiteX0" fmla="*/ 623404 w 797863"/>
              <a:gd name="connsiteY0" fmla="*/ 29966 h 995721"/>
              <a:gd name="connsiteX1" fmla="*/ 691823 w 797863"/>
              <a:gd name="connsiteY1" fmla="*/ 32227 h 995721"/>
              <a:gd name="connsiteX2" fmla="*/ 753551 w 797863"/>
              <a:gd name="connsiteY2" fmla="*/ 0 h 995721"/>
              <a:gd name="connsiteX3" fmla="*/ 796510 w 797863"/>
              <a:gd name="connsiteY3" fmla="*/ 339553 h 995721"/>
              <a:gd name="connsiteX4" fmla="*/ 700905 w 797863"/>
              <a:gd name="connsiteY4" fmla="*/ 672075 h 995721"/>
              <a:gd name="connsiteX5" fmla="*/ 426322 w 797863"/>
              <a:gd name="connsiteY5" fmla="*/ 995721 h 995721"/>
              <a:gd name="connsiteX6" fmla="*/ 0 w 797863"/>
              <a:gd name="connsiteY6" fmla="*/ 780573 h 995721"/>
              <a:gd name="connsiteX7" fmla="*/ 258065 w 797863"/>
              <a:gd name="connsiteY7" fmla="*/ 558020 h 995721"/>
              <a:gd name="connsiteX8" fmla="*/ 460899 w 797863"/>
              <a:gd name="connsiteY8" fmla="*/ 328391 h 995721"/>
              <a:gd name="connsiteX9" fmla="*/ 592558 w 797863"/>
              <a:gd name="connsiteY9" fmla="*/ 117187 h 995721"/>
              <a:gd name="connsiteX10" fmla="*/ 623404 w 797863"/>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161"/>
              <a:gd name="connsiteY0" fmla="*/ 35676 h 1004857"/>
              <a:gd name="connsiteX1" fmla="*/ 704276 w 810161"/>
              <a:gd name="connsiteY1" fmla="*/ 37937 h 1004857"/>
              <a:gd name="connsiteX2" fmla="*/ 763790 w 810161"/>
              <a:gd name="connsiteY2" fmla="*/ 0 h 1004857"/>
              <a:gd name="connsiteX3" fmla="*/ 808963 w 810161"/>
              <a:gd name="connsiteY3" fmla="*/ 345263 h 1004857"/>
              <a:gd name="connsiteX4" fmla="*/ 713358 w 810161"/>
              <a:gd name="connsiteY4" fmla="*/ 677785 h 1004857"/>
              <a:gd name="connsiteX5" fmla="*/ 437115 w 810161"/>
              <a:gd name="connsiteY5" fmla="*/ 1004857 h 1004857"/>
              <a:gd name="connsiteX6" fmla="*/ 0 w 810161"/>
              <a:gd name="connsiteY6" fmla="*/ 793135 h 1004857"/>
              <a:gd name="connsiteX7" fmla="*/ 270518 w 810161"/>
              <a:gd name="connsiteY7" fmla="*/ 563730 h 1004857"/>
              <a:gd name="connsiteX8" fmla="*/ 473352 w 810161"/>
              <a:gd name="connsiteY8" fmla="*/ 334101 h 1004857"/>
              <a:gd name="connsiteX9" fmla="*/ 605011 w 810161"/>
              <a:gd name="connsiteY9" fmla="*/ 122897 h 1004857"/>
              <a:gd name="connsiteX10" fmla="*/ 635857 w 810161"/>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1235 w 840878"/>
              <a:gd name="connsiteY7" fmla="*/ 563730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3449 w 840878"/>
              <a:gd name="connsiteY7" fmla="*/ 559162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16799 w 845859"/>
              <a:gd name="connsiteY8" fmla="*/ 340953 h 1004857"/>
              <a:gd name="connsiteX9" fmla="*/ 640709 w 845859"/>
              <a:gd name="connsiteY9" fmla="*/ 122897 h 1004857"/>
              <a:gd name="connsiteX10" fmla="*/ 671555 w 845859"/>
              <a:gd name="connsiteY10" fmla="*/ 35676 h 10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59" h="1004857">
                <a:moveTo>
                  <a:pt x="671555" y="35676"/>
                </a:moveTo>
                <a:cubicBezTo>
                  <a:pt x="726800" y="43819"/>
                  <a:pt x="718652" y="43883"/>
                  <a:pt x="739974" y="37937"/>
                </a:cubicBezTo>
                <a:cubicBezTo>
                  <a:pt x="761296" y="31991"/>
                  <a:pt x="751546" y="26035"/>
                  <a:pt x="799488" y="0"/>
                </a:cubicBezTo>
                <a:cubicBezTo>
                  <a:pt x="815046" y="56198"/>
                  <a:pt x="853066" y="232299"/>
                  <a:pt x="844661" y="345263"/>
                </a:cubicBezTo>
                <a:cubicBezTo>
                  <a:pt x="836256" y="458227"/>
                  <a:pt x="811031" y="567853"/>
                  <a:pt x="749056" y="677785"/>
                </a:cubicBezTo>
                <a:cubicBezTo>
                  <a:pt x="687081" y="787717"/>
                  <a:pt x="562695" y="969645"/>
                  <a:pt x="472813" y="1004857"/>
                </a:cubicBezTo>
                <a:cubicBezTo>
                  <a:pt x="353321" y="999245"/>
                  <a:pt x="32194" y="836966"/>
                  <a:pt x="0" y="764872"/>
                </a:cubicBezTo>
                <a:cubicBezTo>
                  <a:pt x="64938" y="712477"/>
                  <a:pt x="222297" y="629815"/>
                  <a:pt x="308430" y="559162"/>
                </a:cubicBezTo>
                <a:cubicBezTo>
                  <a:pt x="394563" y="488509"/>
                  <a:pt x="460284" y="412073"/>
                  <a:pt x="516799" y="340953"/>
                </a:cubicBezTo>
                <a:cubicBezTo>
                  <a:pt x="573314" y="269833"/>
                  <a:pt x="614916" y="173776"/>
                  <a:pt x="640709" y="122897"/>
                </a:cubicBezTo>
                <a:cubicBezTo>
                  <a:pt x="666502" y="72018"/>
                  <a:pt x="659275" y="88504"/>
                  <a:pt x="671555" y="3567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421826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4"/>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pic>
        <p:nvPicPr>
          <p:cNvPr id="36" name="HUXt_CR2209_cr2209_test_movie">
            <a:hlinkClick r:id="" action="ppaction://media"/>
            <a:extLst>
              <a:ext uri="{FF2B5EF4-FFF2-40B4-BE49-F238E27FC236}">
                <a16:creationId xmlns:a16="http://schemas.microsoft.com/office/drawing/2014/main" id="{FAB05D49-9C5F-3210-77DF-A12CA8428C32}"/>
              </a:ext>
            </a:extLst>
          </p:cNvPr>
          <p:cNvPicPr>
            <a:picLocks noChangeAspect="1"/>
          </p:cNvPicPr>
          <p:nvPr>
            <a:videoFile r:link="rId1"/>
            <p:extLst>
              <p:ext uri="{DAA4B4D4-6D71-4841-9C94-3DE7FCFB9230}">
                <p14:media xmlns:p14="http://schemas.microsoft.com/office/powerpoint/2010/main" r:embed="rId2">
                  <p14:trim end="38242"/>
                </p14:media>
              </p:ext>
            </p:extLst>
          </p:nvPr>
        </p:nvPicPr>
        <p:blipFill rotWithShape="1">
          <a:blip r:embed="rId10"/>
          <a:srcRect b="1782"/>
          <a:stretch/>
        </p:blipFill>
        <p:spPr>
          <a:xfrm>
            <a:off x="3073596" y="185563"/>
            <a:ext cx="6043147" cy="5935471"/>
          </a:xfrm>
          <a:prstGeom prst="rect">
            <a:avLst/>
          </a:prstGeom>
        </p:spPr>
      </p:pic>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23845"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938653"/>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5">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57863" y="2408340"/>
            <a:ext cx="676276" cy="676276"/>
          </a:xfrm>
          <a:prstGeom prst="rect">
            <a:avLst/>
          </a:prstGeom>
        </p:spPr>
      </p:pic>
      <p:sp>
        <p:nvSpPr>
          <p:cNvPr id="37" name="Rectangle 36">
            <a:extLst>
              <a:ext uri="{FF2B5EF4-FFF2-40B4-BE49-F238E27FC236}">
                <a16:creationId xmlns:a16="http://schemas.microsoft.com/office/drawing/2014/main" id="{1DB862BB-FE0D-F209-2E53-55C9DF4DB079}"/>
              </a:ext>
            </a:extLst>
          </p:cNvPr>
          <p:cNvSpPr/>
          <p:nvPr/>
        </p:nvSpPr>
        <p:spPr>
          <a:xfrm>
            <a:off x="3631192" y="5000620"/>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85F29227-75EF-06EE-C240-15D261E6D0AB}"/>
              </a:ext>
            </a:extLst>
          </p:cNvPr>
          <p:cNvSpPr/>
          <p:nvPr/>
        </p:nvSpPr>
        <p:spPr>
          <a:xfrm>
            <a:off x="7329048" y="4983367"/>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218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0"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SOLAR WIND STRUCTURE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Solar wind drags out the Sun’s </a:t>
            </a:r>
            <a:r>
              <a:rPr lang="en-GB">
                <a:latin typeface="Sabon Next LT" panose="02000500000000000000" pitchFamily="2" charset="0"/>
                <a:cs typeface="Sabon Next LT" panose="02000500000000000000" pitchFamily="2" charset="0"/>
              </a:rPr>
              <a:t>magnetic field</a:t>
            </a:r>
            <a:endParaRPr lang="en-GB" dirty="0">
              <a:latin typeface="Sabon Next LT" panose="02000500000000000000" pitchFamily="2" charset="0"/>
              <a:cs typeface="Sabon Next LT" panose="02000500000000000000" pitchFamily="2" charset="0"/>
            </a:endParaRP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Pulled into an Archimedean spiral due to the Sun’s rotation</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Solar wind flow is </a:t>
            </a:r>
            <a:r>
              <a:rPr lang="en-GB" b="1" dirty="0">
                <a:latin typeface="Sabon Next LT" panose="02000500000000000000" pitchFamily="2" charset="0"/>
                <a:cs typeface="Sabon Next LT" panose="02000500000000000000" pitchFamily="2" charset="0"/>
              </a:rPr>
              <a:t>mostly radial</a:t>
            </a:r>
            <a:endParaRPr lang="en-GB"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E722D9EF-BD62-A7E3-EB1A-DC5C28010F7A}"/>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D49F09A-DA6C-4F79-704E-0A70FC22DE27}"/>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6539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B1E83A3-677F-4394-E903-5D655F6C5031}"/>
              </a:ext>
            </a:extLst>
          </p:cNvPr>
          <p:cNvSpPr txBox="1"/>
          <p:nvPr/>
        </p:nvSpPr>
        <p:spPr>
          <a:xfrm>
            <a:off x="-1" y="4798176"/>
            <a:ext cx="2501947" cy="1077218"/>
          </a:xfrm>
          <a:prstGeom prst="rect">
            <a:avLst/>
          </a:prstGeom>
          <a:noFill/>
        </p:spPr>
        <p:txBody>
          <a:bodyPr wrap="square" rtlCol="0">
            <a:spAutoFit/>
          </a:bodyPr>
          <a:lstStyle/>
          <a:p>
            <a:r>
              <a:rPr lang="en-GB" sz="2400" dirty="0">
                <a:latin typeface="Sabon Next LT" panose="02000500000000000000" pitchFamily="2" charset="0"/>
                <a:cs typeface="Sabon Next LT" panose="02000500000000000000" pitchFamily="2" charset="0"/>
              </a:rPr>
              <a:t>Time = t</a:t>
            </a:r>
            <a:r>
              <a:rPr lang="en-GB" sz="2400" baseline="-25000" dirty="0">
                <a:latin typeface="Sabon Next LT" panose="02000500000000000000" pitchFamily="2" charset="0"/>
                <a:cs typeface="Sabon Next LT" panose="02000500000000000000" pitchFamily="2" charset="0"/>
              </a:rPr>
              <a:t>0 </a:t>
            </a:r>
            <a:r>
              <a:rPr lang="en-GB" sz="2400" dirty="0">
                <a:latin typeface="Sabon Next LT" panose="02000500000000000000" pitchFamily="2" charset="0"/>
                <a:cs typeface="Sabon Next LT" panose="02000500000000000000" pitchFamily="2" charset="0"/>
              </a:rPr>
              <a:t>+ </a:t>
            </a:r>
            <a:r>
              <a:rPr lang="en-GB" sz="2400" dirty="0" err="1">
                <a:latin typeface="Sabon Next LT" panose="02000500000000000000" pitchFamily="2" charset="0"/>
                <a:cs typeface="Sabon Next LT" panose="02000500000000000000" pitchFamily="2" charset="0"/>
              </a:rPr>
              <a:t>Δt</a:t>
            </a:r>
            <a:endParaRPr lang="en-GB" sz="2400" baseline="-25000" dirty="0">
              <a:latin typeface="Sabon Next LT" panose="02000500000000000000" pitchFamily="2" charset="0"/>
              <a:cs typeface="Sabon Next LT" panose="02000500000000000000" pitchFamily="2" charset="0"/>
            </a:endParaRPr>
          </a:p>
          <a:p>
            <a:endParaRPr lang="en-GB" sz="2400" baseline="-25000" dirty="0">
              <a:latin typeface="Sabon Next LT" panose="02000500000000000000" pitchFamily="2" charset="0"/>
              <a:cs typeface="Sabon Next LT" panose="02000500000000000000" pitchFamily="2" charset="0"/>
            </a:endParaRPr>
          </a:p>
          <a:p>
            <a:r>
              <a:rPr lang="en-GB" sz="2400" baseline="-25000" dirty="0">
                <a:latin typeface="Sabon Next LT" panose="02000500000000000000" pitchFamily="2" charset="0"/>
                <a:cs typeface="Sabon Next LT" panose="02000500000000000000" pitchFamily="2" charset="0"/>
              </a:rPr>
              <a:t>         </a:t>
            </a:r>
            <a:r>
              <a:rPr lang="en-GB" sz="2400" dirty="0">
                <a:latin typeface="Sabon Next LT" panose="02000500000000000000" pitchFamily="2" charset="0"/>
                <a:cs typeface="Sabon Next LT" panose="02000500000000000000" pitchFamily="2" charset="0"/>
              </a:rPr>
              <a:t>= observation</a:t>
            </a:r>
            <a:endParaRPr lang="en-GB" sz="1400" dirty="0">
              <a:latin typeface="Sabon Next LT" panose="02000500000000000000" pitchFamily="2" charset="0"/>
              <a:cs typeface="Sabon Next LT" panose="02000500000000000000" pitchFamily="2" charset="0"/>
            </a:endParaRPr>
          </a:p>
        </p:txBody>
      </p:sp>
      <p:sp>
        <p:nvSpPr>
          <p:cNvPr id="22" name="Cross 21">
            <a:extLst>
              <a:ext uri="{FF2B5EF4-FFF2-40B4-BE49-F238E27FC236}">
                <a16:creationId xmlns:a16="http://schemas.microsoft.com/office/drawing/2014/main" id="{87287309-4AB8-F55F-30E1-EEE55289F25C}"/>
              </a:ext>
            </a:extLst>
          </p:cNvPr>
          <p:cNvSpPr/>
          <p:nvPr/>
        </p:nvSpPr>
        <p:spPr>
          <a:xfrm rot="2700000">
            <a:off x="138141" y="5493537"/>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411F635-7B2D-A452-D6A5-7CBCA5AF6A2F}"/>
              </a:ext>
            </a:extLst>
          </p:cNvPr>
          <p:cNvPicPr>
            <a:picLocks noChangeAspect="1"/>
          </p:cNvPicPr>
          <p:nvPr/>
        </p:nvPicPr>
        <p:blipFill>
          <a:blip r:embed="rId2"/>
          <a:stretch>
            <a:fillRect/>
          </a:stretch>
        </p:blipFill>
        <p:spPr>
          <a:xfrm>
            <a:off x="3110918" y="220146"/>
            <a:ext cx="5968501" cy="5968501"/>
          </a:xfrm>
          <a:prstGeom prst="rect">
            <a:avLst/>
          </a:prstGeom>
        </p:spPr>
      </p:pic>
      <p:sp>
        <p:nvSpPr>
          <p:cNvPr id="5" name="Oval 4">
            <a:extLst>
              <a:ext uri="{FF2B5EF4-FFF2-40B4-BE49-F238E27FC236}">
                <a16:creationId xmlns:a16="http://schemas.microsoft.com/office/drawing/2014/main" id="{E0354651-32AF-D1CD-9EDA-DE55EA6BE057}"/>
              </a:ext>
            </a:extLst>
          </p:cNvPr>
          <p:cNvSpPr/>
          <p:nvPr/>
        </p:nvSpPr>
        <p:spPr>
          <a:xfrm>
            <a:off x="3852871" y="503348"/>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9EF4F7C-0E7A-FA45-B433-D741C82981EA}"/>
              </a:ext>
            </a:extLst>
          </p:cNvPr>
          <p:cNvGrpSpPr/>
          <p:nvPr/>
        </p:nvGrpSpPr>
        <p:grpSpPr>
          <a:xfrm>
            <a:off x="8223844" y="2654096"/>
            <a:ext cx="188348" cy="187870"/>
            <a:chOff x="8137580" y="2654095"/>
            <a:chExt cx="188348" cy="187870"/>
          </a:xfrm>
        </p:grpSpPr>
        <p:sp>
          <p:nvSpPr>
            <p:cNvPr id="9" name="Oval 8">
              <a:extLst>
                <a:ext uri="{FF2B5EF4-FFF2-40B4-BE49-F238E27FC236}">
                  <a16:creationId xmlns:a16="http://schemas.microsoft.com/office/drawing/2014/main" id="{93888C97-E981-E8C9-7DDA-C62820568557}"/>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B7BDF5A5-41C4-85DB-54A7-DBD918C9D37F}"/>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84502B43-8E0D-A74E-BF63-C0B704CC89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2" y="2408339"/>
            <a:ext cx="676276" cy="676276"/>
          </a:xfrm>
          <a:prstGeom prst="rect">
            <a:avLst/>
          </a:prstGeom>
        </p:spPr>
      </p:pic>
      <p:sp>
        <p:nvSpPr>
          <p:cNvPr id="12" name="Cross 11">
            <a:extLst>
              <a:ext uri="{FF2B5EF4-FFF2-40B4-BE49-F238E27FC236}">
                <a16:creationId xmlns:a16="http://schemas.microsoft.com/office/drawing/2014/main" id="{FD88E8EA-598C-366B-B6B8-DEC243458FF0}"/>
              </a:ext>
            </a:extLst>
          </p:cNvPr>
          <p:cNvSpPr/>
          <p:nvPr/>
        </p:nvSpPr>
        <p:spPr>
          <a:xfrm rot="2700000">
            <a:off x="5681221" y="4794763"/>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1D43B4C-9806-D097-3731-FF03142A8AB5}"/>
              </a:ext>
            </a:extLst>
          </p:cNvPr>
          <p:cNvSpPr/>
          <p:nvPr/>
        </p:nvSpPr>
        <p:spPr>
          <a:xfrm>
            <a:off x="3600091" y="4960189"/>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3C00FED-95C9-E344-2D1D-DB7DAC58B3B3}"/>
              </a:ext>
            </a:extLst>
          </p:cNvPr>
          <p:cNvSpPr/>
          <p:nvPr/>
        </p:nvSpPr>
        <p:spPr>
          <a:xfrm>
            <a:off x="7297947" y="4942936"/>
            <a:ext cx="1302589" cy="319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balloon, aircraft, transport&#10;&#10;Description automatically generated">
            <a:extLst>
              <a:ext uri="{FF2B5EF4-FFF2-40B4-BE49-F238E27FC236}">
                <a16:creationId xmlns:a16="http://schemas.microsoft.com/office/drawing/2014/main" id="{22B5BF84-EBD5-5D0E-C51D-5FC01186732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9578" y="260612"/>
            <a:ext cx="5050300" cy="5039175"/>
          </a:xfrm>
          <a:prstGeom prst="rect">
            <a:avLst/>
          </a:prstGeom>
        </p:spPr>
      </p:pic>
      <p:pic>
        <p:nvPicPr>
          <p:cNvPr id="13" name="Picture 12" descr="A picture containing aircraft, balloon, transport&#10;&#10;Description automatically generated">
            <a:extLst>
              <a:ext uri="{FF2B5EF4-FFF2-40B4-BE49-F238E27FC236}">
                <a16:creationId xmlns:a16="http://schemas.microsoft.com/office/drawing/2014/main" id="{3085C18B-DC61-0DBB-7BF7-CC22212DA7A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8203" y="226459"/>
            <a:ext cx="5120723" cy="5076000"/>
          </a:xfrm>
          <a:prstGeom prst="rect">
            <a:avLst/>
          </a:prstGeom>
        </p:spPr>
      </p:pic>
      <p:pic>
        <p:nvPicPr>
          <p:cNvPr id="26" name="Picture 25" descr="A picture containing aircraft, balloon, transport&#10;&#10;Description automatically generated">
            <a:extLst>
              <a:ext uri="{FF2B5EF4-FFF2-40B4-BE49-F238E27FC236}">
                <a16:creationId xmlns:a16="http://schemas.microsoft.com/office/drawing/2014/main" id="{557F57DF-20DC-E70D-261D-BED8F8595FB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1499" y="206644"/>
            <a:ext cx="5145632" cy="5112000"/>
          </a:xfrm>
          <a:prstGeom prst="rect">
            <a:avLst/>
          </a:prstGeom>
        </p:spPr>
      </p:pic>
      <p:pic>
        <p:nvPicPr>
          <p:cNvPr id="30" name="Picture 29" descr="A picture containing aircraft, balloon, transport&#10;&#10;Description automatically generated">
            <a:extLst>
              <a:ext uri="{FF2B5EF4-FFF2-40B4-BE49-F238E27FC236}">
                <a16:creationId xmlns:a16="http://schemas.microsoft.com/office/drawing/2014/main" id="{1C9DAE18-606B-7D16-4082-6C51FF8AB4B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8871" y="208137"/>
            <a:ext cx="5120723" cy="5086959"/>
          </a:xfrm>
          <a:prstGeom prst="rect">
            <a:avLst/>
          </a:prstGeom>
        </p:spPr>
      </p:pic>
      <p:sp>
        <p:nvSpPr>
          <p:cNvPr id="3" name="Freeform: Shape 2">
            <a:extLst>
              <a:ext uri="{FF2B5EF4-FFF2-40B4-BE49-F238E27FC236}">
                <a16:creationId xmlns:a16="http://schemas.microsoft.com/office/drawing/2014/main" id="{89F91FF9-2C52-AC22-DA8F-1F176E28A620}"/>
              </a:ext>
            </a:extLst>
          </p:cNvPr>
          <p:cNvSpPr/>
          <p:nvPr/>
        </p:nvSpPr>
        <p:spPr>
          <a:xfrm rot="15076898">
            <a:off x="6621112" y="1813224"/>
            <a:ext cx="1940959" cy="2235083"/>
          </a:xfrm>
          <a:custGeom>
            <a:avLst/>
            <a:gdLst>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92455 w 567292"/>
              <a:gd name="connsiteY0" fmla="*/ 9382 h 775493"/>
              <a:gd name="connsiteX1" fmla="*/ 468655 w 567292"/>
              <a:gd name="connsiteY1" fmla="*/ 30337 h 775493"/>
              <a:gd name="connsiteX2" fmla="*/ 550570 w 567292"/>
              <a:gd name="connsiteY2" fmla="*/ 22717 h 775493"/>
              <a:gd name="connsiteX3" fmla="*/ 562000 w 567292"/>
              <a:gd name="connsiteY3" fmla="*/ 367522 h 775493"/>
              <a:gd name="connsiteX4" fmla="*/ 485800 w 567292"/>
              <a:gd name="connsiteY4" fmla="*/ 693277 h 775493"/>
              <a:gd name="connsiteX5" fmla="*/ 274345 w 567292"/>
              <a:gd name="connsiteY5" fmla="*/ 775192 h 775493"/>
              <a:gd name="connsiteX6" fmla="*/ 91465 w 567292"/>
              <a:gd name="connsiteY6" fmla="*/ 714232 h 775493"/>
              <a:gd name="connsiteX7" fmla="*/ 3835 w 567292"/>
              <a:gd name="connsiteY7" fmla="*/ 552307 h 775493"/>
              <a:gd name="connsiteX8" fmla="*/ 211480 w 567292"/>
              <a:gd name="connsiteY8" fmla="*/ 325612 h 775493"/>
              <a:gd name="connsiteX9" fmla="*/ 342925 w 567292"/>
              <a:gd name="connsiteY9" fmla="*/ 125587 h 775493"/>
              <a:gd name="connsiteX10" fmla="*/ 392455 w 567292"/>
              <a:gd name="connsiteY10" fmla="*/ 9382 h 775493"/>
              <a:gd name="connsiteX0" fmla="*/ 377215 w 567292"/>
              <a:gd name="connsiteY0" fmla="*/ 21177 h 775858"/>
              <a:gd name="connsiteX1" fmla="*/ 468655 w 567292"/>
              <a:gd name="connsiteY1" fmla="*/ 30702 h 775858"/>
              <a:gd name="connsiteX2" fmla="*/ 550570 w 567292"/>
              <a:gd name="connsiteY2" fmla="*/ 23082 h 775858"/>
              <a:gd name="connsiteX3" fmla="*/ 562000 w 567292"/>
              <a:gd name="connsiteY3" fmla="*/ 367887 h 775858"/>
              <a:gd name="connsiteX4" fmla="*/ 485800 w 567292"/>
              <a:gd name="connsiteY4" fmla="*/ 693642 h 775858"/>
              <a:gd name="connsiteX5" fmla="*/ 274345 w 567292"/>
              <a:gd name="connsiteY5" fmla="*/ 775557 h 775858"/>
              <a:gd name="connsiteX6" fmla="*/ 91465 w 567292"/>
              <a:gd name="connsiteY6" fmla="*/ 714597 h 775858"/>
              <a:gd name="connsiteX7" fmla="*/ 3835 w 567292"/>
              <a:gd name="connsiteY7" fmla="*/ 552672 h 775858"/>
              <a:gd name="connsiteX8" fmla="*/ 211480 w 567292"/>
              <a:gd name="connsiteY8" fmla="*/ 325977 h 775858"/>
              <a:gd name="connsiteX9" fmla="*/ 342925 w 567292"/>
              <a:gd name="connsiteY9" fmla="*/ 125952 h 775858"/>
              <a:gd name="connsiteX10" fmla="*/ 377215 w 567292"/>
              <a:gd name="connsiteY10" fmla="*/ 21177 h 775858"/>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3264 h 787945"/>
              <a:gd name="connsiteX1" fmla="*/ 468655 w 565501"/>
              <a:gd name="connsiteY1" fmla="*/ 42789 h 787945"/>
              <a:gd name="connsiteX2" fmla="*/ 531520 w 565501"/>
              <a:gd name="connsiteY2" fmla="*/ 12309 h 787945"/>
              <a:gd name="connsiteX3" fmla="*/ 550570 w 565501"/>
              <a:gd name="connsiteY3" fmla="*/ 35169 h 787945"/>
              <a:gd name="connsiteX4" fmla="*/ 562000 w 565501"/>
              <a:gd name="connsiteY4" fmla="*/ 379974 h 787945"/>
              <a:gd name="connsiteX5" fmla="*/ 485800 w 565501"/>
              <a:gd name="connsiteY5" fmla="*/ 705729 h 787945"/>
              <a:gd name="connsiteX6" fmla="*/ 274345 w 565501"/>
              <a:gd name="connsiteY6" fmla="*/ 787644 h 787945"/>
              <a:gd name="connsiteX7" fmla="*/ 91465 w 565501"/>
              <a:gd name="connsiteY7" fmla="*/ 726684 h 787945"/>
              <a:gd name="connsiteX8" fmla="*/ 3835 w 565501"/>
              <a:gd name="connsiteY8" fmla="*/ 564759 h 787945"/>
              <a:gd name="connsiteX9" fmla="*/ 211480 w 565501"/>
              <a:gd name="connsiteY9" fmla="*/ 338064 h 787945"/>
              <a:gd name="connsiteX10" fmla="*/ 342925 w 565501"/>
              <a:gd name="connsiteY10" fmla="*/ 138039 h 787945"/>
              <a:gd name="connsiteX11" fmla="*/ 377215 w 565501"/>
              <a:gd name="connsiteY11" fmla="*/ 33264 h 787945"/>
              <a:gd name="connsiteX0" fmla="*/ 377215 w 565501"/>
              <a:gd name="connsiteY0" fmla="*/ 34088 h 788769"/>
              <a:gd name="connsiteX1" fmla="*/ 468655 w 565501"/>
              <a:gd name="connsiteY1" fmla="*/ 43613 h 788769"/>
              <a:gd name="connsiteX2" fmla="*/ 535330 w 565501"/>
              <a:gd name="connsiteY2" fmla="*/ 11228 h 788769"/>
              <a:gd name="connsiteX3" fmla="*/ 550570 w 565501"/>
              <a:gd name="connsiteY3" fmla="*/ 35993 h 788769"/>
              <a:gd name="connsiteX4" fmla="*/ 562000 w 565501"/>
              <a:gd name="connsiteY4" fmla="*/ 380798 h 788769"/>
              <a:gd name="connsiteX5" fmla="*/ 485800 w 565501"/>
              <a:gd name="connsiteY5" fmla="*/ 706553 h 788769"/>
              <a:gd name="connsiteX6" fmla="*/ 274345 w 565501"/>
              <a:gd name="connsiteY6" fmla="*/ 788468 h 788769"/>
              <a:gd name="connsiteX7" fmla="*/ 91465 w 565501"/>
              <a:gd name="connsiteY7" fmla="*/ 727508 h 788769"/>
              <a:gd name="connsiteX8" fmla="*/ 3835 w 565501"/>
              <a:gd name="connsiteY8" fmla="*/ 565583 h 788769"/>
              <a:gd name="connsiteX9" fmla="*/ 211480 w 565501"/>
              <a:gd name="connsiteY9" fmla="*/ 338888 h 788769"/>
              <a:gd name="connsiteX10" fmla="*/ 342925 w 565501"/>
              <a:gd name="connsiteY10" fmla="*/ 138863 h 788769"/>
              <a:gd name="connsiteX11" fmla="*/ 377215 w 565501"/>
              <a:gd name="connsiteY11" fmla="*/ 34088 h 788769"/>
              <a:gd name="connsiteX0" fmla="*/ 377215 w 565501"/>
              <a:gd name="connsiteY0" fmla="*/ 22860 h 777541"/>
              <a:gd name="connsiteX1" fmla="*/ 468655 w 565501"/>
              <a:gd name="connsiteY1" fmla="*/ 32385 h 777541"/>
              <a:gd name="connsiteX2" fmla="*/ 535330 w 565501"/>
              <a:gd name="connsiteY2" fmla="*/ 0 h 777541"/>
              <a:gd name="connsiteX3" fmla="*/ 550570 w 565501"/>
              <a:gd name="connsiteY3" fmla="*/ 24765 h 777541"/>
              <a:gd name="connsiteX4" fmla="*/ 562000 w 565501"/>
              <a:gd name="connsiteY4" fmla="*/ 369570 h 777541"/>
              <a:gd name="connsiteX5" fmla="*/ 485800 w 565501"/>
              <a:gd name="connsiteY5" fmla="*/ 695325 h 777541"/>
              <a:gd name="connsiteX6" fmla="*/ 274345 w 565501"/>
              <a:gd name="connsiteY6" fmla="*/ 777240 h 777541"/>
              <a:gd name="connsiteX7" fmla="*/ 91465 w 565501"/>
              <a:gd name="connsiteY7" fmla="*/ 716280 h 777541"/>
              <a:gd name="connsiteX8" fmla="*/ 3835 w 565501"/>
              <a:gd name="connsiteY8" fmla="*/ 554355 h 777541"/>
              <a:gd name="connsiteX9" fmla="*/ 211480 w 565501"/>
              <a:gd name="connsiteY9" fmla="*/ 327660 h 777541"/>
              <a:gd name="connsiteX10" fmla="*/ 342925 w 565501"/>
              <a:gd name="connsiteY10" fmla="*/ 127635 h 777541"/>
              <a:gd name="connsiteX11" fmla="*/ 377215 w 565501"/>
              <a:gd name="connsiteY11" fmla="*/ 22860 h 777541"/>
              <a:gd name="connsiteX0" fmla="*/ 377215 w 565501"/>
              <a:gd name="connsiteY0" fmla="*/ 13332 h 768013"/>
              <a:gd name="connsiteX1" fmla="*/ 468655 w 565501"/>
              <a:gd name="connsiteY1" fmla="*/ 22857 h 768013"/>
              <a:gd name="connsiteX2" fmla="*/ 552475 w 565501"/>
              <a:gd name="connsiteY2" fmla="*/ 11427 h 768013"/>
              <a:gd name="connsiteX3" fmla="*/ 550570 w 565501"/>
              <a:gd name="connsiteY3" fmla="*/ 15237 h 768013"/>
              <a:gd name="connsiteX4" fmla="*/ 562000 w 565501"/>
              <a:gd name="connsiteY4" fmla="*/ 360042 h 768013"/>
              <a:gd name="connsiteX5" fmla="*/ 485800 w 565501"/>
              <a:gd name="connsiteY5" fmla="*/ 685797 h 768013"/>
              <a:gd name="connsiteX6" fmla="*/ 274345 w 565501"/>
              <a:gd name="connsiteY6" fmla="*/ 767712 h 768013"/>
              <a:gd name="connsiteX7" fmla="*/ 91465 w 565501"/>
              <a:gd name="connsiteY7" fmla="*/ 706752 h 768013"/>
              <a:gd name="connsiteX8" fmla="*/ 3835 w 565501"/>
              <a:gd name="connsiteY8" fmla="*/ 544827 h 768013"/>
              <a:gd name="connsiteX9" fmla="*/ 211480 w 565501"/>
              <a:gd name="connsiteY9" fmla="*/ 318132 h 768013"/>
              <a:gd name="connsiteX10" fmla="*/ 342925 w 565501"/>
              <a:gd name="connsiteY10" fmla="*/ 118107 h 768013"/>
              <a:gd name="connsiteX11" fmla="*/ 377215 w 565501"/>
              <a:gd name="connsiteY11" fmla="*/ 13332 h 768013"/>
              <a:gd name="connsiteX0" fmla="*/ 377215 w 567974"/>
              <a:gd name="connsiteY0" fmla="*/ 1905 h 756586"/>
              <a:gd name="connsiteX1" fmla="*/ 468655 w 567974"/>
              <a:gd name="connsiteY1" fmla="*/ 11430 h 756586"/>
              <a:gd name="connsiteX2" fmla="*/ 552475 w 567974"/>
              <a:gd name="connsiteY2" fmla="*/ 0 h 756586"/>
              <a:gd name="connsiteX3" fmla="*/ 562000 w 567974"/>
              <a:gd name="connsiteY3" fmla="*/ 348615 h 756586"/>
              <a:gd name="connsiteX4" fmla="*/ 485800 w 567974"/>
              <a:gd name="connsiteY4" fmla="*/ 674370 h 756586"/>
              <a:gd name="connsiteX5" fmla="*/ 274345 w 567974"/>
              <a:gd name="connsiteY5" fmla="*/ 756285 h 756586"/>
              <a:gd name="connsiteX6" fmla="*/ 91465 w 567974"/>
              <a:gd name="connsiteY6" fmla="*/ 695325 h 756586"/>
              <a:gd name="connsiteX7" fmla="*/ 3835 w 567974"/>
              <a:gd name="connsiteY7" fmla="*/ 533400 h 756586"/>
              <a:gd name="connsiteX8" fmla="*/ 211480 w 567974"/>
              <a:gd name="connsiteY8" fmla="*/ 306705 h 756586"/>
              <a:gd name="connsiteX9" fmla="*/ 342925 w 567974"/>
              <a:gd name="connsiteY9" fmla="*/ 106680 h 756586"/>
              <a:gd name="connsiteX10" fmla="*/ 377215 w 567974"/>
              <a:gd name="connsiteY10" fmla="*/ 1905 h 756586"/>
              <a:gd name="connsiteX0" fmla="*/ 377215 w 573798"/>
              <a:gd name="connsiteY0" fmla="*/ 0 h 754681"/>
              <a:gd name="connsiteX1" fmla="*/ 468655 w 573798"/>
              <a:gd name="connsiteY1" fmla="*/ 952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7215 w 573798"/>
              <a:gd name="connsiteY0" fmla="*/ 0 h 754681"/>
              <a:gd name="connsiteX1" fmla="*/ 464845 w 573798"/>
              <a:gd name="connsiteY1" fmla="*/ 20955 h 754681"/>
              <a:gd name="connsiteX2" fmla="*/ 563905 w 573798"/>
              <a:gd name="connsiteY2" fmla="*/ 9525 h 754681"/>
              <a:gd name="connsiteX3" fmla="*/ 562000 w 573798"/>
              <a:gd name="connsiteY3" fmla="*/ 346710 h 754681"/>
              <a:gd name="connsiteX4" fmla="*/ 485800 w 573798"/>
              <a:gd name="connsiteY4" fmla="*/ 672465 h 754681"/>
              <a:gd name="connsiteX5" fmla="*/ 274345 w 573798"/>
              <a:gd name="connsiteY5" fmla="*/ 754380 h 754681"/>
              <a:gd name="connsiteX6" fmla="*/ 91465 w 573798"/>
              <a:gd name="connsiteY6" fmla="*/ 693420 h 754681"/>
              <a:gd name="connsiteX7" fmla="*/ 3835 w 573798"/>
              <a:gd name="connsiteY7" fmla="*/ 531495 h 754681"/>
              <a:gd name="connsiteX8" fmla="*/ 211480 w 573798"/>
              <a:gd name="connsiteY8" fmla="*/ 304800 h 754681"/>
              <a:gd name="connsiteX9" fmla="*/ 342925 w 573798"/>
              <a:gd name="connsiteY9" fmla="*/ 104775 h 754681"/>
              <a:gd name="connsiteX10" fmla="*/ 377215 w 573798"/>
              <a:gd name="connsiteY10" fmla="*/ 0 h 754681"/>
              <a:gd name="connsiteX0" fmla="*/ 370120 w 566703"/>
              <a:gd name="connsiteY0" fmla="*/ 0 h 754677"/>
              <a:gd name="connsiteX1" fmla="*/ 457750 w 566703"/>
              <a:gd name="connsiteY1" fmla="*/ 20955 h 754677"/>
              <a:gd name="connsiteX2" fmla="*/ 556810 w 566703"/>
              <a:gd name="connsiteY2" fmla="*/ 9525 h 754677"/>
              <a:gd name="connsiteX3" fmla="*/ 554905 w 566703"/>
              <a:gd name="connsiteY3" fmla="*/ 346710 h 754677"/>
              <a:gd name="connsiteX4" fmla="*/ 478705 w 566703"/>
              <a:gd name="connsiteY4" fmla="*/ 672465 h 754677"/>
              <a:gd name="connsiteX5" fmla="*/ 267250 w 566703"/>
              <a:gd name="connsiteY5" fmla="*/ 754380 h 754677"/>
              <a:gd name="connsiteX6" fmla="*/ 84370 w 566703"/>
              <a:gd name="connsiteY6" fmla="*/ 693420 h 754677"/>
              <a:gd name="connsiteX7" fmla="*/ 4156 w 566703"/>
              <a:gd name="connsiteY7" fmla="*/ 534082 h 754677"/>
              <a:gd name="connsiteX8" fmla="*/ 204385 w 566703"/>
              <a:gd name="connsiteY8" fmla="*/ 304800 h 754677"/>
              <a:gd name="connsiteX9" fmla="*/ 335830 w 566703"/>
              <a:gd name="connsiteY9" fmla="*/ 104775 h 754677"/>
              <a:gd name="connsiteX10" fmla="*/ 370120 w 566703"/>
              <a:gd name="connsiteY10" fmla="*/ 0 h 754677"/>
              <a:gd name="connsiteX0" fmla="*/ 367797 w 564380"/>
              <a:gd name="connsiteY0" fmla="*/ 0 h 754677"/>
              <a:gd name="connsiteX1" fmla="*/ 455427 w 564380"/>
              <a:gd name="connsiteY1" fmla="*/ 20955 h 754677"/>
              <a:gd name="connsiteX2" fmla="*/ 554487 w 564380"/>
              <a:gd name="connsiteY2" fmla="*/ 9525 h 754677"/>
              <a:gd name="connsiteX3" fmla="*/ 552582 w 564380"/>
              <a:gd name="connsiteY3" fmla="*/ 346710 h 754677"/>
              <a:gd name="connsiteX4" fmla="*/ 476382 w 564380"/>
              <a:gd name="connsiteY4" fmla="*/ 672465 h 754677"/>
              <a:gd name="connsiteX5" fmla="*/ 264927 w 564380"/>
              <a:gd name="connsiteY5" fmla="*/ 754380 h 754677"/>
              <a:gd name="connsiteX6" fmla="*/ 82047 w 564380"/>
              <a:gd name="connsiteY6" fmla="*/ 693420 h 754677"/>
              <a:gd name="connsiteX7" fmla="*/ 1833 w 564380"/>
              <a:gd name="connsiteY7" fmla="*/ 534082 h 754677"/>
              <a:gd name="connsiteX8" fmla="*/ 202062 w 564380"/>
              <a:gd name="connsiteY8" fmla="*/ 304800 h 754677"/>
              <a:gd name="connsiteX9" fmla="*/ 333507 w 564380"/>
              <a:gd name="connsiteY9" fmla="*/ 104775 h 754677"/>
              <a:gd name="connsiteX10" fmla="*/ 367797 w 564380"/>
              <a:gd name="connsiteY10" fmla="*/ 0 h 754677"/>
              <a:gd name="connsiteX0" fmla="*/ 334311 w 530894"/>
              <a:gd name="connsiteY0" fmla="*/ 0 h 754668"/>
              <a:gd name="connsiteX1" fmla="*/ 421941 w 530894"/>
              <a:gd name="connsiteY1" fmla="*/ 20955 h 754668"/>
              <a:gd name="connsiteX2" fmla="*/ 521001 w 530894"/>
              <a:gd name="connsiteY2" fmla="*/ 9525 h 754668"/>
              <a:gd name="connsiteX3" fmla="*/ 519096 w 530894"/>
              <a:gd name="connsiteY3" fmla="*/ 346710 h 754668"/>
              <a:gd name="connsiteX4" fmla="*/ 442896 w 530894"/>
              <a:gd name="connsiteY4" fmla="*/ 672465 h 754668"/>
              <a:gd name="connsiteX5" fmla="*/ 231441 w 530894"/>
              <a:gd name="connsiteY5" fmla="*/ 754380 h 754668"/>
              <a:gd name="connsiteX6" fmla="*/ 48561 w 530894"/>
              <a:gd name="connsiteY6" fmla="*/ 693420 h 754668"/>
              <a:gd name="connsiteX7" fmla="*/ 3532 w 530894"/>
              <a:gd name="connsiteY7" fmla="*/ 539829 h 754668"/>
              <a:gd name="connsiteX8" fmla="*/ 168576 w 530894"/>
              <a:gd name="connsiteY8" fmla="*/ 304800 h 754668"/>
              <a:gd name="connsiteX9" fmla="*/ 300021 w 530894"/>
              <a:gd name="connsiteY9" fmla="*/ 104775 h 754668"/>
              <a:gd name="connsiteX10" fmla="*/ 334311 w 530894"/>
              <a:gd name="connsiteY10" fmla="*/ 0 h 754668"/>
              <a:gd name="connsiteX0" fmla="*/ 335175 w 531758"/>
              <a:gd name="connsiteY0" fmla="*/ 0 h 779733"/>
              <a:gd name="connsiteX1" fmla="*/ 422805 w 531758"/>
              <a:gd name="connsiteY1" fmla="*/ 20955 h 779733"/>
              <a:gd name="connsiteX2" fmla="*/ 521865 w 531758"/>
              <a:gd name="connsiteY2" fmla="*/ 9525 h 779733"/>
              <a:gd name="connsiteX3" fmla="*/ 519960 w 531758"/>
              <a:gd name="connsiteY3" fmla="*/ 346710 h 779733"/>
              <a:gd name="connsiteX4" fmla="*/ 443760 w 531758"/>
              <a:gd name="connsiteY4" fmla="*/ 672465 h 779733"/>
              <a:gd name="connsiteX5" fmla="*/ 277839 w 531758"/>
              <a:gd name="connsiteY5" fmla="*/ 779559 h 779733"/>
              <a:gd name="connsiteX6" fmla="*/ 49425 w 531758"/>
              <a:gd name="connsiteY6" fmla="*/ 693420 h 779733"/>
              <a:gd name="connsiteX7" fmla="*/ 4396 w 531758"/>
              <a:gd name="connsiteY7" fmla="*/ 539829 h 779733"/>
              <a:gd name="connsiteX8" fmla="*/ 169440 w 531758"/>
              <a:gd name="connsiteY8" fmla="*/ 304800 h 779733"/>
              <a:gd name="connsiteX9" fmla="*/ 300885 w 531758"/>
              <a:gd name="connsiteY9" fmla="*/ 104775 h 779733"/>
              <a:gd name="connsiteX10" fmla="*/ 335175 w 531758"/>
              <a:gd name="connsiteY10" fmla="*/ 0 h 779733"/>
              <a:gd name="connsiteX0" fmla="*/ 333471 w 530054"/>
              <a:gd name="connsiteY0" fmla="*/ 0 h 781334"/>
              <a:gd name="connsiteX1" fmla="*/ 421101 w 530054"/>
              <a:gd name="connsiteY1" fmla="*/ 20955 h 781334"/>
              <a:gd name="connsiteX2" fmla="*/ 520161 w 530054"/>
              <a:gd name="connsiteY2" fmla="*/ 9525 h 781334"/>
              <a:gd name="connsiteX3" fmla="*/ 518256 w 530054"/>
              <a:gd name="connsiteY3" fmla="*/ 346710 h 781334"/>
              <a:gd name="connsiteX4" fmla="*/ 442056 w 530054"/>
              <a:gd name="connsiteY4" fmla="*/ 672465 h 781334"/>
              <a:gd name="connsiteX5" fmla="*/ 276135 w 530054"/>
              <a:gd name="connsiteY5" fmla="*/ 779559 h 781334"/>
              <a:gd name="connsiteX6" fmla="*/ 80607 w 530054"/>
              <a:gd name="connsiteY6" fmla="*/ 724463 h 781334"/>
              <a:gd name="connsiteX7" fmla="*/ 2692 w 530054"/>
              <a:gd name="connsiteY7" fmla="*/ 539829 h 781334"/>
              <a:gd name="connsiteX8" fmla="*/ 167736 w 530054"/>
              <a:gd name="connsiteY8" fmla="*/ 304800 h 781334"/>
              <a:gd name="connsiteX9" fmla="*/ 299181 w 530054"/>
              <a:gd name="connsiteY9" fmla="*/ 104775 h 781334"/>
              <a:gd name="connsiteX10" fmla="*/ 333471 w 530054"/>
              <a:gd name="connsiteY10" fmla="*/ 0 h 781334"/>
              <a:gd name="connsiteX0" fmla="*/ 333962 w 530545"/>
              <a:gd name="connsiteY0" fmla="*/ 0 h 781380"/>
              <a:gd name="connsiteX1" fmla="*/ 421592 w 530545"/>
              <a:gd name="connsiteY1" fmla="*/ 20955 h 781380"/>
              <a:gd name="connsiteX2" fmla="*/ 520652 w 530545"/>
              <a:gd name="connsiteY2" fmla="*/ 9525 h 781380"/>
              <a:gd name="connsiteX3" fmla="*/ 518747 w 530545"/>
              <a:gd name="connsiteY3" fmla="*/ 346710 h 781380"/>
              <a:gd name="connsiteX4" fmla="*/ 442547 w 530545"/>
              <a:gd name="connsiteY4" fmla="*/ 672465 h 781380"/>
              <a:gd name="connsiteX5" fmla="*/ 276626 w 530545"/>
              <a:gd name="connsiteY5" fmla="*/ 779559 h 781380"/>
              <a:gd name="connsiteX6" fmla="*/ 81098 w 530545"/>
              <a:gd name="connsiteY6" fmla="*/ 724463 h 781380"/>
              <a:gd name="connsiteX7" fmla="*/ 3183 w 530545"/>
              <a:gd name="connsiteY7" fmla="*/ 539829 h 781380"/>
              <a:gd name="connsiteX8" fmla="*/ 168227 w 530545"/>
              <a:gd name="connsiteY8" fmla="*/ 304800 h 781380"/>
              <a:gd name="connsiteX9" fmla="*/ 299672 w 530545"/>
              <a:gd name="connsiteY9" fmla="*/ 104775 h 781380"/>
              <a:gd name="connsiteX10" fmla="*/ 333962 w 530545"/>
              <a:gd name="connsiteY10" fmla="*/ 0 h 781380"/>
              <a:gd name="connsiteX0" fmla="*/ 333528 w 530111"/>
              <a:gd name="connsiteY0" fmla="*/ 0 h 861059"/>
              <a:gd name="connsiteX1" fmla="*/ 421158 w 530111"/>
              <a:gd name="connsiteY1" fmla="*/ 20955 h 861059"/>
              <a:gd name="connsiteX2" fmla="*/ 520218 w 530111"/>
              <a:gd name="connsiteY2" fmla="*/ 9525 h 861059"/>
              <a:gd name="connsiteX3" fmla="*/ 518313 w 530111"/>
              <a:gd name="connsiteY3" fmla="*/ 346710 h 861059"/>
              <a:gd name="connsiteX4" fmla="*/ 442113 w 530111"/>
              <a:gd name="connsiteY4" fmla="*/ 672465 h 861059"/>
              <a:gd name="connsiteX5" fmla="*/ 284195 w 530111"/>
              <a:gd name="connsiteY5" fmla="*/ 860484 h 861059"/>
              <a:gd name="connsiteX6" fmla="*/ 80664 w 530111"/>
              <a:gd name="connsiteY6" fmla="*/ 724463 h 861059"/>
              <a:gd name="connsiteX7" fmla="*/ 2749 w 530111"/>
              <a:gd name="connsiteY7" fmla="*/ 539829 h 861059"/>
              <a:gd name="connsiteX8" fmla="*/ 167793 w 530111"/>
              <a:gd name="connsiteY8" fmla="*/ 304800 h 861059"/>
              <a:gd name="connsiteX9" fmla="*/ 299238 w 530111"/>
              <a:gd name="connsiteY9" fmla="*/ 104775 h 861059"/>
              <a:gd name="connsiteX10" fmla="*/ 333528 w 530111"/>
              <a:gd name="connsiteY10" fmla="*/ 0 h 861059"/>
              <a:gd name="connsiteX0" fmla="*/ 372057 w 568640"/>
              <a:gd name="connsiteY0" fmla="*/ 0 h 864668"/>
              <a:gd name="connsiteX1" fmla="*/ 459687 w 568640"/>
              <a:gd name="connsiteY1" fmla="*/ 20955 h 864668"/>
              <a:gd name="connsiteX2" fmla="*/ 558747 w 568640"/>
              <a:gd name="connsiteY2" fmla="*/ 9525 h 864668"/>
              <a:gd name="connsiteX3" fmla="*/ 556842 w 568640"/>
              <a:gd name="connsiteY3" fmla="*/ 346710 h 864668"/>
              <a:gd name="connsiteX4" fmla="*/ 480642 w 568640"/>
              <a:gd name="connsiteY4" fmla="*/ 672465 h 864668"/>
              <a:gd name="connsiteX5" fmla="*/ 322724 w 568640"/>
              <a:gd name="connsiteY5" fmla="*/ 860484 h 864668"/>
              <a:gd name="connsiteX6" fmla="*/ 22946 w 568640"/>
              <a:gd name="connsiteY6" fmla="*/ 781495 h 864668"/>
              <a:gd name="connsiteX7" fmla="*/ 41278 w 568640"/>
              <a:gd name="connsiteY7" fmla="*/ 539829 h 864668"/>
              <a:gd name="connsiteX8" fmla="*/ 206322 w 568640"/>
              <a:gd name="connsiteY8" fmla="*/ 304800 h 864668"/>
              <a:gd name="connsiteX9" fmla="*/ 337767 w 568640"/>
              <a:gd name="connsiteY9" fmla="*/ 104775 h 864668"/>
              <a:gd name="connsiteX10" fmla="*/ 372057 w 568640"/>
              <a:gd name="connsiteY10" fmla="*/ 0 h 864668"/>
              <a:gd name="connsiteX0" fmla="*/ 380025 w 576608"/>
              <a:gd name="connsiteY0" fmla="*/ 0 h 867176"/>
              <a:gd name="connsiteX1" fmla="*/ 467655 w 576608"/>
              <a:gd name="connsiteY1" fmla="*/ 20955 h 867176"/>
              <a:gd name="connsiteX2" fmla="*/ 566715 w 576608"/>
              <a:gd name="connsiteY2" fmla="*/ 9525 h 867176"/>
              <a:gd name="connsiteX3" fmla="*/ 564810 w 576608"/>
              <a:gd name="connsiteY3" fmla="*/ 346710 h 867176"/>
              <a:gd name="connsiteX4" fmla="*/ 488610 w 576608"/>
              <a:gd name="connsiteY4" fmla="*/ 672465 h 867176"/>
              <a:gd name="connsiteX5" fmla="*/ 330692 w 576608"/>
              <a:gd name="connsiteY5" fmla="*/ 860484 h 867176"/>
              <a:gd name="connsiteX6" fmla="*/ 20657 w 576608"/>
              <a:gd name="connsiteY6" fmla="*/ 797896 h 867176"/>
              <a:gd name="connsiteX7" fmla="*/ 49246 w 576608"/>
              <a:gd name="connsiteY7" fmla="*/ 539829 h 867176"/>
              <a:gd name="connsiteX8" fmla="*/ 214290 w 576608"/>
              <a:gd name="connsiteY8" fmla="*/ 304800 h 867176"/>
              <a:gd name="connsiteX9" fmla="*/ 345735 w 576608"/>
              <a:gd name="connsiteY9" fmla="*/ 104775 h 867176"/>
              <a:gd name="connsiteX10" fmla="*/ 380025 w 576608"/>
              <a:gd name="connsiteY10" fmla="*/ 0 h 867176"/>
              <a:gd name="connsiteX0" fmla="*/ 379879 w 576462"/>
              <a:gd name="connsiteY0" fmla="*/ 0 h 910287"/>
              <a:gd name="connsiteX1" fmla="*/ 467509 w 576462"/>
              <a:gd name="connsiteY1" fmla="*/ 20955 h 910287"/>
              <a:gd name="connsiteX2" fmla="*/ 566569 w 576462"/>
              <a:gd name="connsiteY2" fmla="*/ 9525 h 910287"/>
              <a:gd name="connsiteX3" fmla="*/ 564664 w 576462"/>
              <a:gd name="connsiteY3" fmla="*/ 346710 h 910287"/>
              <a:gd name="connsiteX4" fmla="*/ 488464 w 576462"/>
              <a:gd name="connsiteY4" fmla="*/ 672465 h 910287"/>
              <a:gd name="connsiteX5" fmla="*/ 328554 w 576462"/>
              <a:gd name="connsiteY5" fmla="*/ 906443 h 910287"/>
              <a:gd name="connsiteX6" fmla="*/ 20511 w 576462"/>
              <a:gd name="connsiteY6" fmla="*/ 797896 h 910287"/>
              <a:gd name="connsiteX7" fmla="*/ 49100 w 576462"/>
              <a:gd name="connsiteY7" fmla="*/ 539829 h 910287"/>
              <a:gd name="connsiteX8" fmla="*/ 214144 w 576462"/>
              <a:gd name="connsiteY8" fmla="*/ 304800 h 910287"/>
              <a:gd name="connsiteX9" fmla="*/ 345589 w 576462"/>
              <a:gd name="connsiteY9" fmla="*/ 104775 h 910287"/>
              <a:gd name="connsiteX10" fmla="*/ 379879 w 576462"/>
              <a:gd name="connsiteY10" fmla="*/ 0 h 910287"/>
              <a:gd name="connsiteX0" fmla="*/ 387234 w 583817"/>
              <a:gd name="connsiteY0" fmla="*/ 0 h 910308"/>
              <a:gd name="connsiteX1" fmla="*/ 474864 w 583817"/>
              <a:gd name="connsiteY1" fmla="*/ 20955 h 910308"/>
              <a:gd name="connsiteX2" fmla="*/ 573924 w 583817"/>
              <a:gd name="connsiteY2" fmla="*/ 9525 h 910308"/>
              <a:gd name="connsiteX3" fmla="*/ 572019 w 583817"/>
              <a:gd name="connsiteY3" fmla="*/ 346710 h 910308"/>
              <a:gd name="connsiteX4" fmla="*/ 495819 w 583817"/>
              <a:gd name="connsiteY4" fmla="*/ 672465 h 910308"/>
              <a:gd name="connsiteX5" fmla="*/ 335909 w 583817"/>
              <a:gd name="connsiteY5" fmla="*/ 906443 h 910308"/>
              <a:gd name="connsiteX6" fmla="*/ 27866 w 583817"/>
              <a:gd name="connsiteY6" fmla="*/ 797896 h 910308"/>
              <a:gd name="connsiteX7" fmla="*/ 36375 w 583817"/>
              <a:gd name="connsiteY7" fmla="*/ 536712 h 910308"/>
              <a:gd name="connsiteX8" fmla="*/ 221499 w 583817"/>
              <a:gd name="connsiteY8" fmla="*/ 304800 h 910308"/>
              <a:gd name="connsiteX9" fmla="*/ 352944 w 583817"/>
              <a:gd name="connsiteY9" fmla="*/ 104775 h 910308"/>
              <a:gd name="connsiteX10" fmla="*/ 387234 w 583817"/>
              <a:gd name="connsiteY10" fmla="*/ 0 h 910308"/>
              <a:gd name="connsiteX0" fmla="*/ 375863 w 572446"/>
              <a:gd name="connsiteY0" fmla="*/ 0 h 914786"/>
              <a:gd name="connsiteX1" fmla="*/ 463493 w 572446"/>
              <a:gd name="connsiteY1" fmla="*/ 20955 h 914786"/>
              <a:gd name="connsiteX2" fmla="*/ 562553 w 572446"/>
              <a:gd name="connsiteY2" fmla="*/ 9525 h 914786"/>
              <a:gd name="connsiteX3" fmla="*/ 560648 w 572446"/>
              <a:gd name="connsiteY3" fmla="*/ 346710 h 914786"/>
              <a:gd name="connsiteX4" fmla="*/ 484448 w 572446"/>
              <a:gd name="connsiteY4" fmla="*/ 672465 h 914786"/>
              <a:gd name="connsiteX5" fmla="*/ 324538 w 572446"/>
              <a:gd name="connsiteY5" fmla="*/ 906443 h 914786"/>
              <a:gd name="connsiteX6" fmla="*/ 34410 w 572446"/>
              <a:gd name="connsiteY6" fmla="*/ 831521 h 914786"/>
              <a:gd name="connsiteX7" fmla="*/ 25004 w 572446"/>
              <a:gd name="connsiteY7" fmla="*/ 536712 h 914786"/>
              <a:gd name="connsiteX8" fmla="*/ 210128 w 572446"/>
              <a:gd name="connsiteY8" fmla="*/ 304800 h 914786"/>
              <a:gd name="connsiteX9" fmla="*/ 341573 w 572446"/>
              <a:gd name="connsiteY9" fmla="*/ 104775 h 914786"/>
              <a:gd name="connsiteX10" fmla="*/ 375863 w 572446"/>
              <a:gd name="connsiteY10" fmla="*/ 0 h 914786"/>
              <a:gd name="connsiteX0" fmla="*/ 378097 w 574680"/>
              <a:gd name="connsiteY0" fmla="*/ 0 h 914343"/>
              <a:gd name="connsiteX1" fmla="*/ 465727 w 574680"/>
              <a:gd name="connsiteY1" fmla="*/ 20955 h 914343"/>
              <a:gd name="connsiteX2" fmla="*/ 564787 w 574680"/>
              <a:gd name="connsiteY2" fmla="*/ 9525 h 914343"/>
              <a:gd name="connsiteX3" fmla="*/ 562882 w 574680"/>
              <a:gd name="connsiteY3" fmla="*/ 346710 h 914343"/>
              <a:gd name="connsiteX4" fmla="*/ 486682 w 574680"/>
              <a:gd name="connsiteY4" fmla="*/ 672465 h 914343"/>
              <a:gd name="connsiteX5" fmla="*/ 326772 w 574680"/>
              <a:gd name="connsiteY5" fmla="*/ 906443 h 914343"/>
              <a:gd name="connsiteX6" fmla="*/ 36644 w 574680"/>
              <a:gd name="connsiteY6" fmla="*/ 831521 h 914343"/>
              <a:gd name="connsiteX7" fmla="*/ 27238 w 574680"/>
              <a:gd name="connsiteY7" fmla="*/ 536712 h 914343"/>
              <a:gd name="connsiteX8" fmla="*/ 212362 w 574680"/>
              <a:gd name="connsiteY8" fmla="*/ 304800 h 914343"/>
              <a:gd name="connsiteX9" fmla="*/ 343807 w 574680"/>
              <a:gd name="connsiteY9" fmla="*/ 104775 h 914343"/>
              <a:gd name="connsiteX10" fmla="*/ 378097 w 574680"/>
              <a:gd name="connsiteY10" fmla="*/ 0 h 914343"/>
              <a:gd name="connsiteX0" fmla="*/ 378097 w 579063"/>
              <a:gd name="connsiteY0" fmla="*/ 0 h 914343"/>
              <a:gd name="connsiteX1" fmla="*/ 465727 w 579063"/>
              <a:gd name="connsiteY1" fmla="*/ 20955 h 914343"/>
              <a:gd name="connsiteX2" fmla="*/ 564787 w 579063"/>
              <a:gd name="connsiteY2" fmla="*/ 9525 h 914343"/>
              <a:gd name="connsiteX3" fmla="*/ 571217 w 579063"/>
              <a:gd name="connsiteY3" fmla="*/ 347936 h 914343"/>
              <a:gd name="connsiteX4" fmla="*/ 486682 w 579063"/>
              <a:gd name="connsiteY4" fmla="*/ 672465 h 914343"/>
              <a:gd name="connsiteX5" fmla="*/ 326772 w 579063"/>
              <a:gd name="connsiteY5" fmla="*/ 906443 h 914343"/>
              <a:gd name="connsiteX6" fmla="*/ 36644 w 579063"/>
              <a:gd name="connsiteY6" fmla="*/ 831521 h 914343"/>
              <a:gd name="connsiteX7" fmla="*/ 27238 w 579063"/>
              <a:gd name="connsiteY7" fmla="*/ 536712 h 914343"/>
              <a:gd name="connsiteX8" fmla="*/ 212362 w 579063"/>
              <a:gd name="connsiteY8" fmla="*/ 304800 h 914343"/>
              <a:gd name="connsiteX9" fmla="*/ 343807 w 579063"/>
              <a:gd name="connsiteY9" fmla="*/ 104775 h 914343"/>
              <a:gd name="connsiteX10" fmla="*/ 378097 w 579063"/>
              <a:gd name="connsiteY10" fmla="*/ 0 h 914343"/>
              <a:gd name="connsiteX0" fmla="*/ 390457 w 591423"/>
              <a:gd name="connsiteY0" fmla="*/ 0 h 916572"/>
              <a:gd name="connsiteX1" fmla="*/ 478087 w 591423"/>
              <a:gd name="connsiteY1" fmla="*/ 20955 h 916572"/>
              <a:gd name="connsiteX2" fmla="*/ 577147 w 591423"/>
              <a:gd name="connsiteY2" fmla="*/ 9525 h 916572"/>
              <a:gd name="connsiteX3" fmla="*/ 583577 w 591423"/>
              <a:gd name="connsiteY3" fmla="*/ 347936 h 916572"/>
              <a:gd name="connsiteX4" fmla="*/ 499042 w 591423"/>
              <a:gd name="connsiteY4" fmla="*/ 672465 h 916572"/>
              <a:gd name="connsiteX5" fmla="*/ 339132 w 591423"/>
              <a:gd name="connsiteY5" fmla="*/ 906443 h 916572"/>
              <a:gd name="connsiteX6" fmla="*/ 30072 w 591423"/>
              <a:gd name="connsiteY6" fmla="*/ 842900 h 916572"/>
              <a:gd name="connsiteX7" fmla="*/ 39598 w 591423"/>
              <a:gd name="connsiteY7" fmla="*/ 536712 h 916572"/>
              <a:gd name="connsiteX8" fmla="*/ 224722 w 591423"/>
              <a:gd name="connsiteY8" fmla="*/ 304800 h 916572"/>
              <a:gd name="connsiteX9" fmla="*/ 356167 w 591423"/>
              <a:gd name="connsiteY9" fmla="*/ 104775 h 916572"/>
              <a:gd name="connsiteX10" fmla="*/ 390457 w 591423"/>
              <a:gd name="connsiteY10" fmla="*/ 0 h 916572"/>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56167 w 591423"/>
              <a:gd name="connsiteY9" fmla="*/ 9525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78087 w 591423"/>
              <a:gd name="connsiteY1" fmla="*/ 11430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06044 w 591423"/>
              <a:gd name="connsiteY0" fmla="*/ 3701 h 907047"/>
              <a:gd name="connsiteX1" fmla="*/ 489959 w 591423"/>
              <a:gd name="connsiteY1" fmla="*/ 28802 h 907047"/>
              <a:gd name="connsiteX2" fmla="*/ 577147 w 591423"/>
              <a:gd name="connsiteY2" fmla="*/ 0 h 907047"/>
              <a:gd name="connsiteX3" fmla="*/ 583577 w 591423"/>
              <a:gd name="connsiteY3" fmla="*/ 338411 h 907047"/>
              <a:gd name="connsiteX4" fmla="*/ 499042 w 591423"/>
              <a:gd name="connsiteY4" fmla="*/ 662940 h 907047"/>
              <a:gd name="connsiteX5" fmla="*/ 339132 w 591423"/>
              <a:gd name="connsiteY5" fmla="*/ 896918 h 907047"/>
              <a:gd name="connsiteX6" fmla="*/ 30072 w 591423"/>
              <a:gd name="connsiteY6" fmla="*/ 833375 h 907047"/>
              <a:gd name="connsiteX7" fmla="*/ 39598 w 591423"/>
              <a:gd name="connsiteY7" fmla="*/ 527187 h 907047"/>
              <a:gd name="connsiteX8" fmla="*/ 224722 w 591423"/>
              <a:gd name="connsiteY8" fmla="*/ 295275 h 907047"/>
              <a:gd name="connsiteX9" fmla="*/ 368556 w 591423"/>
              <a:gd name="connsiteY9" fmla="*/ 101200 h 907047"/>
              <a:gd name="connsiteX10" fmla="*/ 406044 w 591423"/>
              <a:gd name="connsiteY10" fmla="*/ 3701 h 907047"/>
              <a:gd name="connsiteX0" fmla="*/ 419713 w 605092"/>
              <a:gd name="connsiteY0" fmla="*/ 3701 h 912206"/>
              <a:gd name="connsiteX1" fmla="*/ 503628 w 605092"/>
              <a:gd name="connsiteY1" fmla="*/ 28802 h 912206"/>
              <a:gd name="connsiteX2" fmla="*/ 590816 w 605092"/>
              <a:gd name="connsiteY2" fmla="*/ 0 h 912206"/>
              <a:gd name="connsiteX3" fmla="*/ 597246 w 605092"/>
              <a:gd name="connsiteY3" fmla="*/ 338411 h 912206"/>
              <a:gd name="connsiteX4" fmla="*/ 512711 w 605092"/>
              <a:gd name="connsiteY4" fmla="*/ 662940 h 912206"/>
              <a:gd name="connsiteX5" fmla="*/ 352801 w 605092"/>
              <a:gd name="connsiteY5" fmla="*/ 896918 h 912206"/>
              <a:gd name="connsiteX6" fmla="*/ 25441 w 605092"/>
              <a:gd name="connsiteY6" fmla="*/ 852515 h 912206"/>
              <a:gd name="connsiteX7" fmla="*/ 53267 w 605092"/>
              <a:gd name="connsiteY7" fmla="*/ 527187 h 912206"/>
              <a:gd name="connsiteX8" fmla="*/ 238391 w 605092"/>
              <a:gd name="connsiteY8" fmla="*/ 295275 h 912206"/>
              <a:gd name="connsiteX9" fmla="*/ 382225 w 605092"/>
              <a:gd name="connsiteY9" fmla="*/ 101200 h 912206"/>
              <a:gd name="connsiteX10" fmla="*/ 419713 w 605092"/>
              <a:gd name="connsiteY10" fmla="*/ 3701 h 912206"/>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376977 w 599844"/>
              <a:gd name="connsiteY9" fmla="*/ 101200 h 935268"/>
              <a:gd name="connsiteX10" fmla="*/ 414465 w 599844"/>
              <a:gd name="connsiteY10" fmla="*/ 3701 h 935268"/>
              <a:gd name="connsiteX0" fmla="*/ 414465 w 599844"/>
              <a:gd name="connsiteY0" fmla="*/ 3701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14465 w 599844"/>
              <a:gd name="connsiteY10" fmla="*/ 3701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498380 w 599844"/>
              <a:gd name="connsiteY1" fmla="*/ 28802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1663 w 599844"/>
              <a:gd name="connsiteY1" fmla="*/ 41363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9844"/>
              <a:gd name="connsiteY0" fmla="*/ 28824 h 935268"/>
              <a:gd name="connsiteX1" fmla="*/ 518305 w 599844"/>
              <a:gd name="connsiteY1" fmla="*/ 33369 h 935268"/>
              <a:gd name="connsiteX2" fmla="*/ 585568 w 599844"/>
              <a:gd name="connsiteY2" fmla="*/ 0 h 935268"/>
              <a:gd name="connsiteX3" fmla="*/ 591998 w 599844"/>
              <a:gd name="connsiteY3" fmla="*/ 338411 h 935268"/>
              <a:gd name="connsiteX4" fmla="*/ 507463 w 599844"/>
              <a:gd name="connsiteY4" fmla="*/ 662940 h 935268"/>
              <a:gd name="connsiteX5" fmla="*/ 311472 w 599844"/>
              <a:gd name="connsiteY5" fmla="*/ 923778 h 935268"/>
              <a:gd name="connsiteX6" fmla="*/ 20193 w 599844"/>
              <a:gd name="connsiteY6" fmla="*/ 852515 h 935268"/>
              <a:gd name="connsiteX7" fmla="*/ 48019 w 599844"/>
              <a:gd name="connsiteY7" fmla="*/ 527187 h 935268"/>
              <a:gd name="connsiteX8" fmla="*/ 233143 w 599844"/>
              <a:gd name="connsiteY8" fmla="*/ 295275 h 935268"/>
              <a:gd name="connsiteX9" fmla="*/ 409078 w 599844"/>
              <a:gd name="connsiteY9" fmla="*/ 116045 h 935268"/>
              <a:gd name="connsiteX10" fmla="*/ 439924 w 599844"/>
              <a:gd name="connsiteY10" fmla="*/ 28824 h 935268"/>
              <a:gd name="connsiteX0" fmla="*/ 439924 w 595234"/>
              <a:gd name="connsiteY0" fmla="*/ 29966 h 936410"/>
              <a:gd name="connsiteX1" fmla="*/ 518305 w 595234"/>
              <a:gd name="connsiteY1" fmla="*/ 34511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595234"/>
              <a:gd name="connsiteY0" fmla="*/ 29966 h 936410"/>
              <a:gd name="connsiteX1" fmla="*/ 508343 w 595234"/>
              <a:gd name="connsiteY1" fmla="*/ 32227 h 936410"/>
              <a:gd name="connsiteX2" fmla="*/ 570071 w 595234"/>
              <a:gd name="connsiteY2" fmla="*/ 0 h 936410"/>
              <a:gd name="connsiteX3" fmla="*/ 591998 w 595234"/>
              <a:gd name="connsiteY3" fmla="*/ 339553 h 936410"/>
              <a:gd name="connsiteX4" fmla="*/ 507463 w 595234"/>
              <a:gd name="connsiteY4" fmla="*/ 664082 h 936410"/>
              <a:gd name="connsiteX5" fmla="*/ 311472 w 595234"/>
              <a:gd name="connsiteY5" fmla="*/ 924920 h 936410"/>
              <a:gd name="connsiteX6" fmla="*/ 20193 w 595234"/>
              <a:gd name="connsiteY6" fmla="*/ 853657 h 936410"/>
              <a:gd name="connsiteX7" fmla="*/ 48019 w 595234"/>
              <a:gd name="connsiteY7" fmla="*/ 528329 h 936410"/>
              <a:gd name="connsiteX8" fmla="*/ 233143 w 595234"/>
              <a:gd name="connsiteY8" fmla="*/ 296417 h 936410"/>
              <a:gd name="connsiteX9" fmla="*/ 409078 w 595234"/>
              <a:gd name="connsiteY9" fmla="*/ 117187 h 936410"/>
              <a:gd name="connsiteX10" fmla="*/ 439924 w 595234"/>
              <a:gd name="connsiteY10" fmla="*/ 29966 h 936410"/>
              <a:gd name="connsiteX0" fmla="*/ 439924 w 614823"/>
              <a:gd name="connsiteY0" fmla="*/ 29966 h 936410"/>
              <a:gd name="connsiteX1" fmla="*/ 508343 w 614823"/>
              <a:gd name="connsiteY1" fmla="*/ 32227 h 936410"/>
              <a:gd name="connsiteX2" fmla="*/ 570071 w 614823"/>
              <a:gd name="connsiteY2" fmla="*/ 0 h 936410"/>
              <a:gd name="connsiteX3" fmla="*/ 613030 w 614823"/>
              <a:gd name="connsiteY3" fmla="*/ 339553 h 936410"/>
              <a:gd name="connsiteX4" fmla="*/ 507463 w 614823"/>
              <a:gd name="connsiteY4" fmla="*/ 664082 h 936410"/>
              <a:gd name="connsiteX5" fmla="*/ 311472 w 614823"/>
              <a:gd name="connsiteY5" fmla="*/ 924920 h 936410"/>
              <a:gd name="connsiteX6" fmla="*/ 20193 w 614823"/>
              <a:gd name="connsiteY6" fmla="*/ 853657 h 936410"/>
              <a:gd name="connsiteX7" fmla="*/ 48019 w 614823"/>
              <a:gd name="connsiteY7" fmla="*/ 528329 h 936410"/>
              <a:gd name="connsiteX8" fmla="*/ 233143 w 614823"/>
              <a:gd name="connsiteY8" fmla="*/ 296417 h 936410"/>
              <a:gd name="connsiteX9" fmla="*/ 409078 w 614823"/>
              <a:gd name="connsiteY9" fmla="*/ 117187 h 936410"/>
              <a:gd name="connsiteX10" fmla="*/ 439924 w 614823"/>
              <a:gd name="connsiteY10" fmla="*/ 29966 h 936410"/>
              <a:gd name="connsiteX0" fmla="*/ 439924 w 614383"/>
              <a:gd name="connsiteY0" fmla="*/ 29966 h 935849"/>
              <a:gd name="connsiteX1" fmla="*/ 508343 w 614383"/>
              <a:gd name="connsiteY1" fmla="*/ 32227 h 935849"/>
              <a:gd name="connsiteX2" fmla="*/ 570071 w 614383"/>
              <a:gd name="connsiteY2" fmla="*/ 0 h 935849"/>
              <a:gd name="connsiteX3" fmla="*/ 613030 w 614383"/>
              <a:gd name="connsiteY3" fmla="*/ 339553 h 935849"/>
              <a:gd name="connsiteX4" fmla="*/ 517425 w 614383"/>
              <a:gd name="connsiteY4" fmla="*/ 672075 h 935849"/>
              <a:gd name="connsiteX5" fmla="*/ 311472 w 614383"/>
              <a:gd name="connsiteY5" fmla="*/ 924920 h 935849"/>
              <a:gd name="connsiteX6" fmla="*/ 20193 w 614383"/>
              <a:gd name="connsiteY6" fmla="*/ 853657 h 935849"/>
              <a:gd name="connsiteX7" fmla="*/ 48019 w 614383"/>
              <a:gd name="connsiteY7" fmla="*/ 528329 h 935849"/>
              <a:gd name="connsiteX8" fmla="*/ 233143 w 614383"/>
              <a:gd name="connsiteY8" fmla="*/ 296417 h 935849"/>
              <a:gd name="connsiteX9" fmla="*/ 409078 w 614383"/>
              <a:gd name="connsiteY9" fmla="*/ 117187 h 935849"/>
              <a:gd name="connsiteX10" fmla="*/ 439924 w 614383"/>
              <a:gd name="connsiteY10" fmla="*/ 29966 h 935849"/>
              <a:gd name="connsiteX0" fmla="*/ 434919 w 609378"/>
              <a:gd name="connsiteY0" fmla="*/ 29966 h 935643"/>
              <a:gd name="connsiteX1" fmla="*/ 503338 w 609378"/>
              <a:gd name="connsiteY1" fmla="*/ 32227 h 935643"/>
              <a:gd name="connsiteX2" fmla="*/ 565066 w 609378"/>
              <a:gd name="connsiteY2" fmla="*/ 0 h 935643"/>
              <a:gd name="connsiteX3" fmla="*/ 608025 w 609378"/>
              <a:gd name="connsiteY3" fmla="*/ 339553 h 935643"/>
              <a:gd name="connsiteX4" fmla="*/ 512420 w 609378"/>
              <a:gd name="connsiteY4" fmla="*/ 672075 h 935643"/>
              <a:gd name="connsiteX5" fmla="*/ 306467 w 609378"/>
              <a:gd name="connsiteY5" fmla="*/ 924920 h 935643"/>
              <a:gd name="connsiteX6" fmla="*/ 15188 w 609378"/>
              <a:gd name="connsiteY6" fmla="*/ 853657 h 935643"/>
              <a:gd name="connsiteX7" fmla="*/ 60725 w 609378"/>
              <a:gd name="connsiteY7" fmla="*/ 537465 h 935643"/>
              <a:gd name="connsiteX8" fmla="*/ 228138 w 609378"/>
              <a:gd name="connsiteY8" fmla="*/ 296417 h 935643"/>
              <a:gd name="connsiteX9" fmla="*/ 404073 w 609378"/>
              <a:gd name="connsiteY9" fmla="*/ 117187 h 935643"/>
              <a:gd name="connsiteX10" fmla="*/ 434919 w 609378"/>
              <a:gd name="connsiteY10" fmla="*/ 29966 h 935643"/>
              <a:gd name="connsiteX0" fmla="*/ 435205 w 609664"/>
              <a:gd name="connsiteY0" fmla="*/ 29966 h 935643"/>
              <a:gd name="connsiteX1" fmla="*/ 503624 w 609664"/>
              <a:gd name="connsiteY1" fmla="*/ 32227 h 935643"/>
              <a:gd name="connsiteX2" fmla="*/ 565352 w 609664"/>
              <a:gd name="connsiteY2" fmla="*/ 0 h 935643"/>
              <a:gd name="connsiteX3" fmla="*/ 608311 w 609664"/>
              <a:gd name="connsiteY3" fmla="*/ 339553 h 935643"/>
              <a:gd name="connsiteX4" fmla="*/ 512706 w 609664"/>
              <a:gd name="connsiteY4" fmla="*/ 672075 h 935643"/>
              <a:gd name="connsiteX5" fmla="*/ 306753 w 609664"/>
              <a:gd name="connsiteY5" fmla="*/ 924920 h 935643"/>
              <a:gd name="connsiteX6" fmla="*/ 15474 w 609664"/>
              <a:gd name="connsiteY6" fmla="*/ 853657 h 935643"/>
              <a:gd name="connsiteX7" fmla="*/ 61011 w 609664"/>
              <a:gd name="connsiteY7" fmla="*/ 537465 h 935643"/>
              <a:gd name="connsiteX8" fmla="*/ 239493 w 609664"/>
              <a:gd name="connsiteY8" fmla="*/ 305552 h 935643"/>
              <a:gd name="connsiteX9" fmla="*/ 404359 w 609664"/>
              <a:gd name="connsiteY9" fmla="*/ 117187 h 935643"/>
              <a:gd name="connsiteX10" fmla="*/ 435205 w 609664"/>
              <a:gd name="connsiteY10" fmla="*/ 29966 h 935643"/>
              <a:gd name="connsiteX0" fmla="*/ 436115 w 610574"/>
              <a:gd name="connsiteY0" fmla="*/ 29966 h 935643"/>
              <a:gd name="connsiteX1" fmla="*/ 504534 w 610574"/>
              <a:gd name="connsiteY1" fmla="*/ 32227 h 935643"/>
              <a:gd name="connsiteX2" fmla="*/ 566262 w 610574"/>
              <a:gd name="connsiteY2" fmla="*/ 0 h 935643"/>
              <a:gd name="connsiteX3" fmla="*/ 609221 w 610574"/>
              <a:gd name="connsiteY3" fmla="*/ 339553 h 935643"/>
              <a:gd name="connsiteX4" fmla="*/ 513616 w 610574"/>
              <a:gd name="connsiteY4" fmla="*/ 672075 h 935643"/>
              <a:gd name="connsiteX5" fmla="*/ 307663 w 610574"/>
              <a:gd name="connsiteY5" fmla="*/ 924920 h 935643"/>
              <a:gd name="connsiteX6" fmla="*/ 16384 w 610574"/>
              <a:gd name="connsiteY6" fmla="*/ 853657 h 935643"/>
              <a:gd name="connsiteX7" fmla="*/ 61921 w 610574"/>
              <a:gd name="connsiteY7" fmla="*/ 537465 h 935643"/>
              <a:gd name="connsiteX8" fmla="*/ 273610 w 610574"/>
              <a:gd name="connsiteY8" fmla="*/ 328391 h 935643"/>
              <a:gd name="connsiteX9" fmla="*/ 405269 w 610574"/>
              <a:gd name="connsiteY9" fmla="*/ 117187 h 935643"/>
              <a:gd name="connsiteX10" fmla="*/ 436115 w 610574"/>
              <a:gd name="connsiteY10" fmla="*/ 29966 h 935643"/>
              <a:gd name="connsiteX0" fmla="*/ 433919 w 608378"/>
              <a:gd name="connsiteY0" fmla="*/ 29966 h 935200"/>
              <a:gd name="connsiteX1" fmla="*/ 502338 w 608378"/>
              <a:gd name="connsiteY1" fmla="*/ 32227 h 935200"/>
              <a:gd name="connsiteX2" fmla="*/ 564066 w 608378"/>
              <a:gd name="connsiteY2" fmla="*/ 0 h 935200"/>
              <a:gd name="connsiteX3" fmla="*/ 607025 w 608378"/>
              <a:gd name="connsiteY3" fmla="*/ 339553 h 935200"/>
              <a:gd name="connsiteX4" fmla="*/ 511420 w 608378"/>
              <a:gd name="connsiteY4" fmla="*/ 672075 h 935200"/>
              <a:gd name="connsiteX5" fmla="*/ 305467 w 608378"/>
              <a:gd name="connsiteY5" fmla="*/ 924920 h 935200"/>
              <a:gd name="connsiteX6" fmla="*/ 14188 w 608378"/>
              <a:gd name="connsiteY6" fmla="*/ 853657 h 935200"/>
              <a:gd name="connsiteX7" fmla="*/ 68580 w 608378"/>
              <a:gd name="connsiteY7" fmla="*/ 558020 h 935200"/>
              <a:gd name="connsiteX8" fmla="*/ 271414 w 608378"/>
              <a:gd name="connsiteY8" fmla="*/ 328391 h 935200"/>
              <a:gd name="connsiteX9" fmla="*/ 403073 w 608378"/>
              <a:gd name="connsiteY9" fmla="*/ 117187 h 935200"/>
              <a:gd name="connsiteX10" fmla="*/ 433919 w 608378"/>
              <a:gd name="connsiteY10" fmla="*/ 29966 h 935200"/>
              <a:gd name="connsiteX0" fmla="*/ 436036 w 610495"/>
              <a:gd name="connsiteY0" fmla="*/ 29966 h 935200"/>
              <a:gd name="connsiteX1" fmla="*/ 504455 w 610495"/>
              <a:gd name="connsiteY1" fmla="*/ 32227 h 935200"/>
              <a:gd name="connsiteX2" fmla="*/ 566183 w 610495"/>
              <a:gd name="connsiteY2" fmla="*/ 0 h 935200"/>
              <a:gd name="connsiteX3" fmla="*/ 609142 w 610495"/>
              <a:gd name="connsiteY3" fmla="*/ 339553 h 935200"/>
              <a:gd name="connsiteX4" fmla="*/ 513537 w 610495"/>
              <a:gd name="connsiteY4" fmla="*/ 672075 h 935200"/>
              <a:gd name="connsiteX5" fmla="*/ 307584 w 610495"/>
              <a:gd name="connsiteY5" fmla="*/ 924920 h 935200"/>
              <a:gd name="connsiteX6" fmla="*/ 16305 w 610495"/>
              <a:gd name="connsiteY6" fmla="*/ 853657 h 935200"/>
              <a:gd name="connsiteX7" fmla="*/ 70697 w 610495"/>
              <a:gd name="connsiteY7" fmla="*/ 558020 h 935200"/>
              <a:gd name="connsiteX8" fmla="*/ 273531 w 610495"/>
              <a:gd name="connsiteY8" fmla="*/ 328391 h 935200"/>
              <a:gd name="connsiteX9" fmla="*/ 405190 w 610495"/>
              <a:gd name="connsiteY9" fmla="*/ 117187 h 935200"/>
              <a:gd name="connsiteX10" fmla="*/ 436036 w 610495"/>
              <a:gd name="connsiteY10" fmla="*/ 29966 h 935200"/>
              <a:gd name="connsiteX0" fmla="*/ 471856 w 646315"/>
              <a:gd name="connsiteY0" fmla="*/ 29966 h 943436"/>
              <a:gd name="connsiteX1" fmla="*/ 540275 w 646315"/>
              <a:gd name="connsiteY1" fmla="*/ 32227 h 943436"/>
              <a:gd name="connsiteX2" fmla="*/ 602003 w 646315"/>
              <a:gd name="connsiteY2" fmla="*/ 0 h 943436"/>
              <a:gd name="connsiteX3" fmla="*/ 644962 w 646315"/>
              <a:gd name="connsiteY3" fmla="*/ 339553 h 943436"/>
              <a:gd name="connsiteX4" fmla="*/ 549357 w 646315"/>
              <a:gd name="connsiteY4" fmla="*/ 672075 h 943436"/>
              <a:gd name="connsiteX5" fmla="*/ 343404 w 646315"/>
              <a:gd name="connsiteY5" fmla="*/ 924920 h 943436"/>
              <a:gd name="connsiteX6" fmla="*/ 10062 w 646315"/>
              <a:gd name="connsiteY6" fmla="*/ 883348 h 943436"/>
              <a:gd name="connsiteX7" fmla="*/ 106517 w 646315"/>
              <a:gd name="connsiteY7" fmla="*/ 558020 h 943436"/>
              <a:gd name="connsiteX8" fmla="*/ 309351 w 646315"/>
              <a:gd name="connsiteY8" fmla="*/ 328391 h 943436"/>
              <a:gd name="connsiteX9" fmla="*/ 441010 w 646315"/>
              <a:gd name="connsiteY9" fmla="*/ 117187 h 943436"/>
              <a:gd name="connsiteX10" fmla="*/ 471856 w 646315"/>
              <a:gd name="connsiteY10" fmla="*/ 29966 h 943436"/>
              <a:gd name="connsiteX0" fmla="*/ 469268 w 643727"/>
              <a:gd name="connsiteY0" fmla="*/ 29966 h 975612"/>
              <a:gd name="connsiteX1" fmla="*/ 537687 w 643727"/>
              <a:gd name="connsiteY1" fmla="*/ 32227 h 975612"/>
              <a:gd name="connsiteX2" fmla="*/ 599415 w 643727"/>
              <a:gd name="connsiteY2" fmla="*/ 0 h 975612"/>
              <a:gd name="connsiteX3" fmla="*/ 642374 w 643727"/>
              <a:gd name="connsiteY3" fmla="*/ 339553 h 975612"/>
              <a:gd name="connsiteX4" fmla="*/ 546769 w 643727"/>
              <a:gd name="connsiteY4" fmla="*/ 672075 h 975612"/>
              <a:gd name="connsiteX5" fmla="*/ 296539 w 643727"/>
              <a:gd name="connsiteY5" fmla="*/ 963746 h 975612"/>
              <a:gd name="connsiteX6" fmla="*/ 7474 w 643727"/>
              <a:gd name="connsiteY6" fmla="*/ 883348 h 975612"/>
              <a:gd name="connsiteX7" fmla="*/ 103929 w 643727"/>
              <a:gd name="connsiteY7" fmla="*/ 558020 h 975612"/>
              <a:gd name="connsiteX8" fmla="*/ 306763 w 643727"/>
              <a:gd name="connsiteY8" fmla="*/ 328391 h 975612"/>
              <a:gd name="connsiteX9" fmla="*/ 438422 w 643727"/>
              <a:gd name="connsiteY9" fmla="*/ 117187 h 975612"/>
              <a:gd name="connsiteX10" fmla="*/ 469268 w 643727"/>
              <a:gd name="connsiteY10" fmla="*/ 29966 h 975612"/>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96255"/>
              <a:gd name="connsiteX1" fmla="*/ 536575 w 642615"/>
              <a:gd name="connsiteY1" fmla="*/ 32227 h 996255"/>
              <a:gd name="connsiteX2" fmla="*/ 598303 w 642615"/>
              <a:gd name="connsiteY2" fmla="*/ 0 h 996255"/>
              <a:gd name="connsiteX3" fmla="*/ 641262 w 642615"/>
              <a:gd name="connsiteY3" fmla="*/ 339553 h 996255"/>
              <a:gd name="connsiteX4" fmla="*/ 545657 w 642615"/>
              <a:gd name="connsiteY4" fmla="*/ 672075 h 996255"/>
              <a:gd name="connsiteX5" fmla="*/ 275502 w 642615"/>
              <a:gd name="connsiteY5" fmla="*/ 986585 h 996255"/>
              <a:gd name="connsiteX6" fmla="*/ 6362 w 642615"/>
              <a:gd name="connsiteY6" fmla="*/ 883348 h 996255"/>
              <a:gd name="connsiteX7" fmla="*/ 102817 w 642615"/>
              <a:gd name="connsiteY7" fmla="*/ 558020 h 996255"/>
              <a:gd name="connsiteX8" fmla="*/ 305651 w 642615"/>
              <a:gd name="connsiteY8" fmla="*/ 328391 h 996255"/>
              <a:gd name="connsiteX9" fmla="*/ 437310 w 642615"/>
              <a:gd name="connsiteY9" fmla="*/ 117187 h 996255"/>
              <a:gd name="connsiteX10" fmla="*/ 468156 w 642615"/>
              <a:gd name="connsiteY10" fmla="*/ 29966 h 996255"/>
              <a:gd name="connsiteX0" fmla="*/ 468156 w 642615"/>
              <a:gd name="connsiteY0" fmla="*/ 29966 h 987121"/>
              <a:gd name="connsiteX1" fmla="*/ 536575 w 642615"/>
              <a:gd name="connsiteY1" fmla="*/ 32227 h 987121"/>
              <a:gd name="connsiteX2" fmla="*/ 598303 w 642615"/>
              <a:gd name="connsiteY2" fmla="*/ 0 h 987121"/>
              <a:gd name="connsiteX3" fmla="*/ 641262 w 642615"/>
              <a:gd name="connsiteY3" fmla="*/ 339553 h 987121"/>
              <a:gd name="connsiteX4" fmla="*/ 545657 w 642615"/>
              <a:gd name="connsiteY4" fmla="*/ 672075 h 987121"/>
              <a:gd name="connsiteX5" fmla="*/ 275502 w 642615"/>
              <a:gd name="connsiteY5" fmla="*/ 986585 h 987121"/>
              <a:gd name="connsiteX6" fmla="*/ 6362 w 642615"/>
              <a:gd name="connsiteY6" fmla="*/ 883348 h 987121"/>
              <a:gd name="connsiteX7" fmla="*/ 102817 w 642615"/>
              <a:gd name="connsiteY7" fmla="*/ 558020 h 987121"/>
              <a:gd name="connsiteX8" fmla="*/ 305651 w 642615"/>
              <a:gd name="connsiteY8" fmla="*/ 328391 h 987121"/>
              <a:gd name="connsiteX9" fmla="*/ 437310 w 642615"/>
              <a:gd name="connsiteY9" fmla="*/ 117187 h 987121"/>
              <a:gd name="connsiteX10" fmla="*/ 468156 w 642615"/>
              <a:gd name="connsiteY10" fmla="*/ 29966 h 987121"/>
              <a:gd name="connsiteX0" fmla="*/ 467914 w 642373"/>
              <a:gd name="connsiteY0" fmla="*/ 29966 h 996177"/>
              <a:gd name="connsiteX1" fmla="*/ 536333 w 642373"/>
              <a:gd name="connsiteY1" fmla="*/ 32227 h 996177"/>
              <a:gd name="connsiteX2" fmla="*/ 598061 w 642373"/>
              <a:gd name="connsiteY2" fmla="*/ 0 h 996177"/>
              <a:gd name="connsiteX3" fmla="*/ 641020 w 642373"/>
              <a:gd name="connsiteY3" fmla="*/ 339553 h 996177"/>
              <a:gd name="connsiteX4" fmla="*/ 545415 w 642373"/>
              <a:gd name="connsiteY4" fmla="*/ 672075 h 996177"/>
              <a:gd name="connsiteX5" fmla="*/ 270832 w 642373"/>
              <a:gd name="connsiteY5" fmla="*/ 995721 h 996177"/>
              <a:gd name="connsiteX6" fmla="*/ 6120 w 642373"/>
              <a:gd name="connsiteY6" fmla="*/ 883348 h 996177"/>
              <a:gd name="connsiteX7" fmla="*/ 102575 w 642373"/>
              <a:gd name="connsiteY7" fmla="*/ 558020 h 996177"/>
              <a:gd name="connsiteX8" fmla="*/ 305409 w 642373"/>
              <a:gd name="connsiteY8" fmla="*/ 328391 h 996177"/>
              <a:gd name="connsiteX9" fmla="*/ 437068 w 642373"/>
              <a:gd name="connsiteY9" fmla="*/ 117187 h 996177"/>
              <a:gd name="connsiteX10" fmla="*/ 467914 w 642373"/>
              <a:gd name="connsiteY10" fmla="*/ 29966 h 996177"/>
              <a:gd name="connsiteX0" fmla="*/ 467914 w 642373"/>
              <a:gd name="connsiteY0" fmla="*/ 29966 h 995721"/>
              <a:gd name="connsiteX1" fmla="*/ 536333 w 642373"/>
              <a:gd name="connsiteY1" fmla="*/ 32227 h 995721"/>
              <a:gd name="connsiteX2" fmla="*/ 598061 w 642373"/>
              <a:gd name="connsiteY2" fmla="*/ 0 h 995721"/>
              <a:gd name="connsiteX3" fmla="*/ 641020 w 642373"/>
              <a:gd name="connsiteY3" fmla="*/ 339553 h 995721"/>
              <a:gd name="connsiteX4" fmla="*/ 545415 w 642373"/>
              <a:gd name="connsiteY4" fmla="*/ 672075 h 995721"/>
              <a:gd name="connsiteX5" fmla="*/ 270832 w 642373"/>
              <a:gd name="connsiteY5" fmla="*/ 995721 h 995721"/>
              <a:gd name="connsiteX6" fmla="*/ 6120 w 642373"/>
              <a:gd name="connsiteY6" fmla="*/ 883348 h 995721"/>
              <a:gd name="connsiteX7" fmla="*/ 102575 w 642373"/>
              <a:gd name="connsiteY7" fmla="*/ 558020 h 995721"/>
              <a:gd name="connsiteX8" fmla="*/ 305409 w 642373"/>
              <a:gd name="connsiteY8" fmla="*/ 328391 h 995721"/>
              <a:gd name="connsiteX9" fmla="*/ 437068 w 642373"/>
              <a:gd name="connsiteY9" fmla="*/ 117187 h 995721"/>
              <a:gd name="connsiteX10" fmla="*/ 467914 w 642373"/>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2817 w 787276"/>
              <a:gd name="connsiteY0" fmla="*/ 29966 h 995721"/>
              <a:gd name="connsiteX1" fmla="*/ 681236 w 787276"/>
              <a:gd name="connsiteY1" fmla="*/ 32227 h 995721"/>
              <a:gd name="connsiteX2" fmla="*/ 742964 w 787276"/>
              <a:gd name="connsiteY2" fmla="*/ 0 h 995721"/>
              <a:gd name="connsiteX3" fmla="*/ 785923 w 787276"/>
              <a:gd name="connsiteY3" fmla="*/ 339553 h 995721"/>
              <a:gd name="connsiteX4" fmla="*/ 690318 w 787276"/>
              <a:gd name="connsiteY4" fmla="*/ 672075 h 995721"/>
              <a:gd name="connsiteX5" fmla="*/ 415735 w 787276"/>
              <a:gd name="connsiteY5" fmla="*/ 995721 h 995721"/>
              <a:gd name="connsiteX6" fmla="*/ 2696 w 787276"/>
              <a:gd name="connsiteY6" fmla="*/ 798844 h 995721"/>
              <a:gd name="connsiteX7" fmla="*/ 247478 w 787276"/>
              <a:gd name="connsiteY7" fmla="*/ 558020 h 995721"/>
              <a:gd name="connsiteX8" fmla="*/ 450312 w 787276"/>
              <a:gd name="connsiteY8" fmla="*/ 328391 h 995721"/>
              <a:gd name="connsiteX9" fmla="*/ 581971 w 787276"/>
              <a:gd name="connsiteY9" fmla="*/ 117187 h 995721"/>
              <a:gd name="connsiteX10" fmla="*/ 612817 w 787276"/>
              <a:gd name="connsiteY10" fmla="*/ 29966 h 995721"/>
              <a:gd name="connsiteX0" fmla="*/ 610121 w 784580"/>
              <a:gd name="connsiteY0" fmla="*/ 29966 h 995721"/>
              <a:gd name="connsiteX1" fmla="*/ 678540 w 784580"/>
              <a:gd name="connsiteY1" fmla="*/ 32227 h 995721"/>
              <a:gd name="connsiteX2" fmla="*/ 740268 w 784580"/>
              <a:gd name="connsiteY2" fmla="*/ 0 h 995721"/>
              <a:gd name="connsiteX3" fmla="*/ 783227 w 784580"/>
              <a:gd name="connsiteY3" fmla="*/ 339553 h 995721"/>
              <a:gd name="connsiteX4" fmla="*/ 687622 w 784580"/>
              <a:gd name="connsiteY4" fmla="*/ 672075 h 995721"/>
              <a:gd name="connsiteX5" fmla="*/ 413039 w 784580"/>
              <a:gd name="connsiteY5" fmla="*/ 995721 h 995721"/>
              <a:gd name="connsiteX6" fmla="*/ 0 w 784580"/>
              <a:gd name="connsiteY6" fmla="*/ 798844 h 995721"/>
              <a:gd name="connsiteX7" fmla="*/ 244782 w 784580"/>
              <a:gd name="connsiteY7" fmla="*/ 558020 h 995721"/>
              <a:gd name="connsiteX8" fmla="*/ 447616 w 784580"/>
              <a:gd name="connsiteY8" fmla="*/ 328391 h 995721"/>
              <a:gd name="connsiteX9" fmla="*/ 579275 w 784580"/>
              <a:gd name="connsiteY9" fmla="*/ 117187 h 995721"/>
              <a:gd name="connsiteX10" fmla="*/ 610121 w 784580"/>
              <a:gd name="connsiteY10" fmla="*/ 29966 h 995721"/>
              <a:gd name="connsiteX0" fmla="*/ 623404 w 797863"/>
              <a:gd name="connsiteY0" fmla="*/ 29966 h 995721"/>
              <a:gd name="connsiteX1" fmla="*/ 691823 w 797863"/>
              <a:gd name="connsiteY1" fmla="*/ 32227 h 995721"/>
              <a:gd name="connsiteX2" fmla="*/ 753551 w 797863"/>
              <a:gd name="connsiteY2" fmla="*/ 0 h 995721"/>
              <a:gd name="connsiteX3" fmla="*/ 796510 w 797863"/>
              <a:gd name="connsiteY3" fmla="*/ 339553 h 995721"/>
              <a:gd name="connsiteX4" fmla="*/ 700905 w 797863"/>
              <a:gd name="connsiteY4" fmla="*/ 672075 h 995721"/>
              <a:gd name="connsiteX5" fmla="*/ 426322 w 797863"/>
              <a:gd name="connsiteY5" fmla="*/ 995721 h 995721"/>
              <a:gd name="connsiteX6" fmla="*/ 0 w 797863"/>
              <a:gd name="connsiteY6" fmla="*/ 780573 h 995721"/>
              <a:gd name="connsiteX7" fmla="*/ 258065 w 797863"/>
              <a:gd name="connsiteY7" fmla="*/ 558020 h 995721"/>
              <a:gd name="connsiteX8" fmla="*/ 460899 w 797863"/>
              <a:gd name="connsiteY8" fmla="*/ 328391 h 995721"/>
              <a:gd name="connsiteX9" fmla="*/ 592558 w 797863"/>
              <a:gd name="connsiteY9" fmla="*/ 117187 h 995721"/>
              <a:gd name="connsiteX10" fmla="*/ 623404 w 797863"/>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5721"/>
              <a:gd name="connsiteX1" fmla="*/ 704276 w 810316"/>
              <a:gd name="connsiteY1" fmla="*/ 32227 h 995721"/>
              <a:gd name="connsiteX2" fmla="*/ 766004 w 810316"/>
              <a:gd name="connsiteY2" fmla="*/ 0 h 995721"/>
              <a:gd name="connsiteX3" fmla="*/ 808963 w 810316"/>
              <a:gd name="connsiteY3" fmla="*/ 339553 h 995721"/>
              <a:gd name="connsiteX4" fmla="*/ 713358 w 810316"/>
              <a:gd name="connsiteY4" fmla="*/ 672075 h 995721"/>
              <a:gd name="connsiteX5" fmla="*/ 438775 w 810316"/>
              <a:gd name="connsiteY5" fmla="*/ 995721 h 995721"/>
              <a:gd name="connsiteX6" fmla="*/ 0 w 810316"/>
              <a:gd name="connsiteY6" fmla="*/ 787425 h 995721"/>
              <a:gd name="connsiteX7" fmla="*/ 270518 w 810316"/>
              <a:gd name="connsiteY7" fmla="*/ 558020 h 995721"/>
              <a:gd name="connsiteX8" fmla="*/ 473352 w 810316"/>
              <a:gd name="connsiteY8" fmla="*/ 328391 h 995721"/>
              <a:gd name="connsiteX9" fmla="*/ 605011 w 810316"/>
              <a:gd name="connsiteY9" fmla="*/ 117187 h 995721"/>
              <a:gd name="connsiteX10" fmla="*/ 635857 w 810316"/>
              <a:gd name="connsiteY10" fmla="*/ 29966 h 995721"/>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316"/>
              <a:gd name="connsiteY0" fmla="*/ 29966 h 999147"/>
              <a:gd name="connsiteX1" fmla="*/ 704276 w 810316"/>
              <a:gd name="connsiteY1" fmla="*/ 32227 h 999147"/>
              <a:gd name="connsiteX2" fmla="*/ 766004 w 810316"/>
              <a:gd name="connsiteY2" fmla="*/ 0 h 999147"/>
              <a:gd name="connsiteX3" fmla="*/ 808963 w 810316"/>
              <a:gd name="connsiteY3" fmla="*/ 339553 h 999147"/>
              <a:gd name="connsiteX4" fmla="*/ 713358 w 810316"/>
              <a:gd name="connsiteY4" fmla="*/ 672075 h 999147"/>
              <a:gd name="connsiteX5" fmla="*/ 437115 w 810316"/>
              <a:gd name="connsiteY5" fmla="*/ 999147 h 999147"/>
              <a:gd name="connsiteX6" fmla="*/ 0 w 810316"/>
              <a:gd name="connsiteY6" fmla="*/ 787425 h 999147"/>
              <a:gd name="connsiteX7" fmla="*/ 270518 w 810316"/>
              <a:gd name="connsiteY7" fmla="*/ 558020 h 999147"/>
              <a:gd name="connsiteX8" fmla="*/ 473352 w 810316"/>
              <a:gd name="connsiteY8" fmla="*/ 328391 h 999147"/>
              <a:gd name="connsiteX9" fmla="*/ 605011 w 810316"/>
              <a:gd name="connsiteY9" fmla="*/ 117187 h 999147"/>
              <a:gd name="connsiteX10" fmla="*/ 635857 w 810316"/>
              <a:gd name="connsiteY10" fmla="*/ 29966 h 999147"/>
              <a:gd name="connsiteX0" fmla="*/ 635857 w 810161"/>
              <a:gd name="connsiteY0" fmla="*/ 35676 h 1004857"/>
              <a:gd name="connsiteX1" fmla="*/ 704276 w 810161"/>
              <a:gd name="connsiteY1" fmla="*/ 37937 h 1004857"/>
              <a:gd name="connsiteX2" fmla="*/ 763790 w 810161"/>
              <a:gd name="connsiteY2" fmla="*/ 0 h 1004857"/>
              <a:gd name="connsiteX3" fmla="*/ 808963 w 810161"/>
              <a:gd name="connsiteY3" fmla="*/ 345263 h 1004857"/>
              <a:gd name="connsiteX4" fmla="*/ 713358 w 810161"/>
              <a:gd name="connsiteY4" fmla="*/ 677785 h 1004857"/>
              <a:gd name="connsiteX5" fmla="*/ 437115 w 810161"/>
              <a:gd name="connsiteY5" fmla="*/ 1004857 h 1004857"/>
              <a:gd name="connsiteX6" fmla="*/ 0 w 810161"/>
              <a:gd name="connsiteY6" fmla="*/ 793135 h 1004857"/>
              <a:gd name="connsiteX7" fmla="*/ 270518 w 810161"/>
              <a:gd name="connsiteY7" fmla="*/ 563730 h 1004857"/>
              <a:gd name="connsiteX8" fmla="*/ 473352 w 810161"/>
              <a:gd name="connsiteY8" fmla="*/ 334101 h 1004857"/>
              <a:gd name="connsiteX9" fmla="*/ 605011 w 810161"/>
              <a:gd name="connsiteY9" fmla="*/ 122897 h 1004857"/>
              <a:gd name="connsiteX10" fmla="*/ 635857 w 810161"/>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1235 w 840878"/>
              <a:gd name="connsiteY7" fmla="*/ 563730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66574 w 840878"/>
              <a:gd name="connsiteY0" fmla="*/ 35676 h 1004857"/>
              <a:gd name="connsiteX1" fmla="*/ 734993 w 840878"/>
              <a:gd name="connsiteY1" fmla="*/ 37937 h 1004857"/>
              <a:gd name="connsiteX2" fmla="*/ 794507 w 840878"/>
              <a:gd name="connsiteY2" fmla="*/ 0 h 1004857"/>
              <a:gd name="connsiteX3" fmla="*/ 839680 w 840878"/>
              <a:gd name="connsiteY3" fmla="*/ 345263 h 1004857"/>
              <a:gd name="connsiteX4" fmla="*/ 744075 w 840878"/>
              <a:gd name="connsiteY4" fmla="*/ 677785 h 1004857"/>
              <a:gd name="connsiteX5" fmla="*/ 467832 w 840878"/>
              <a:gd name="connsiteY5" fmla="*/ 1004857 h 1004857"/>
              <a:gd name="connsiteX6" fmla="*/ 0 w 840878"/>
              <a:gd name="connsiteY6" fmla="*/ 764872 h 1004857"/>
              <a:gd name="connsiteX7" fmla="*/ 303449 w 840878"/>
              <a:gd name="connsiteY7" fmla="*/ 559162 h 1004857"/>
              <a:gd name="connsiteX8" fmla="*/ 504069 w 840878"/>
              <a:gd name="connsiteY8" fmla="*/ 334101 h 1004857"/>
              <a:gd name="connsiteX9" fmla="*/ 635728 w 840878"/>
              <a:gd name="connsiteY9" fmla="*/ 122897 h 1004857"/>
              <a:gd name="connsiteX10" fmla="*/ 666574 w 840878"/>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09050 w 845859"/>
              <a:gd name="connsiteY8" fmla="*/ 334101 h 1004857"/>
              <a:gd name="connsiteX9" fmla="*/ 640709 w 845859"/>
              <a:gd name="connsiteY9" fmla="*/ 122897 h 1004857"/>
              <a:gd name="connsiteX10" fmla="*/ 671555 w 845859"/>
              <a:gd name="connsiteY10" fmla="*/ 35676 h 1004857"/>
              <a:gd name="connsiteX0" fmla="*/ 671555 w 845859"/>
              <a:gd name="connsiteY0" fmla="*/ 35676 h 1004857"/>
              <a:gd name="connsiteX1" fmla="*/ 739974 w 845859"/>
              <a:gd name="connsiteY1" fmla="*/ 37937 h 1004857"/>
              <a:gd name="connsiteX2" fmla="*/ 799488 w 845859"/>
              <a:gd name="connsiteY2" fmla="*/ 0 h 1004857"/>
              <a:gd name="connsiteX3" fmla="*/ 844661 w 845859"/>
              <a:gd name="connsiteY3" fmla="*/ 345263 h 1004857"/>
              <a:gd name="connsiteX4" fmla="*/ 749056 w 845859"/>
              <a:gd name="connsiteY4" fmla="*/ 677785 h 1004857"/>
              <a:gd name="connsiteX5" fmla="*/ 472813 w 845859"/>
              <a:gd name="connsiteY5" fmla="*/ 1004857 h 1004857"/>
              <a:gd name="connsiteX6" fmla="*/ 0 w 845859"/>
              <a:gd name="connsiteY6" fmla="*/ 764872 h 1004857"/>
              <a:gd name="connsiteX7" fmla="*/ 308430 w 845859"/>
              <a:gd name="connsiteY7" fmla="*/ 559162 h 1004857"/>
              <a:gd name="connsiteX8" fmla="*/ 516799 w 845859"/>
              <a:gd name="connsiteY8" fmla="*/ 340953 h 1004857"/>
              <a:gd name="connsiteX9" fmla="*/ 640709 w 845859"/>
              <a:gd name="connsiteY9" fmla="*/ 122897 h 1004857"/>
              <a:gd name="connsiteX10" fmla="*/ 671555 w 845859"/>
              <a:gd name="connsiteY10" fmla="*/ 35676 h 10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59" h="1004857">
                <a:moveTo>
                  <a:pt x="671555" y="35676"/>
                </a:moveTo>
                <a:cubicBezTo>
                  <a:pt x="726800" y="43819"/>
                  <a:pt x="718652" y="43883"/>
                  <a:pt x="739974" y="37937"/>
                </a:cubicBezTo>
                <a:cubicBezTo>
                  <a:pt x="761296" y="31991"/>
                  <a:pt x="751546" y="26035"/>
                  <a:pt x="799488" y="0"/>
                </a:cubicBezTo>
                <a:cubicBezTo>
                  <a:pt x="815046" y="56198"/>
                  <a:pt x="853066" y="232299"/>
                  <a:pt x="844661" y="345263"/>
                </a:cubicBezTo>
                <a:cubicBezTo>
                  <a:pt x="836256" y="458227"/>
                  <a:pt x="811031" y="567853"/>
                  <a:pt x="749056" y="677785"/>
                </a:cubicBezTo>
                <a:cubicBezTo>
                  <a:pt x="687081" y="787717"/>
                  <a:pt x="562695" y="969645"/>
                  <a:pt x="472813" y="1004857"/>
                </a:cubicBezTo>
                <a:cubicBezTo>
                  <a:pt x="353321" y="999245"/>
                  <a:pt x="32194" y="836966"/>
                  <a:pt x="0" y="764872"/>
                </a:cubicBezTo>
                <a:cubicBezTo>
                  <a:pt x="64938" y="712477"/>
                  <a:pt x="222297" y="629815"/>
                  <a:pt x="308430" y="559162"/>
                </a:cubicBezTo>
                <a:cubicBezTo>
                  <a:pt x="394563" y="488509"/>
                  <a:pt x="460284" y="412073"/>
                  <a:pt x="516799" y="340953"/>
                </a:cubicBezTo>
                <a:cubicBezTo>
                  <a:pt x="573314" y="269833"/>
                  <a:pt x="614916" y="173776"/>
                  <a:pt x="640709" y="122897"/>
                </a:cubicBezTo>
                <a:cubicBezTo>
                  <a:pt x="666502" y="72018"/>
                  <a:pt x="659275" y="88504"/>
                  <a:pt x="671555" y="35676"/>
                </a:cubicBezTo>
                <a:close/>
              </a:path>
            </a:pathLst>
          </a:custGeom>
          <a:gradFill flip="none" rotWithShape="1">
            <a:gsLst>
              <a:gs pos="0">
                <a:srgbClr val="EE2D24">
                  <a:tint val="66000"/>
                  <a:satMod val="160000"/>
                </a:srgbClr>
              </a:gs>
              <a:gs pos="50000">
                <a:srgbClr val="EE2D24">
                  <a:tint val="44500"/>
                  <a:satMod val="160000"/>
                </a:srgbClr>
              </a:gs>
              <a:gs pos="100000">
                <a:srgbClr val="EE2D24">
                  <a:tint val="23500"/>
                  <a:satMod val="160000"/>
                </a:srgbClr>
              </a:gs>
            </a:gsLst>
            <a:path path="circle">
              <a:fillToRect l="50000" t="50000" r="50000" b="50000"/>
            </a:path>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13AEB8A0-596C-22DB-FE4E-493A78F77997}"/>
              </a:ext>
            </a:extLst>
          </p:cNvPr>
          <p:cNvSpPr/>
          <p:nvPr/>
        </p:nvSpPr>
        <p:spPr>
          <a:xfrm>
            <a:off x="3852872" y="503349"/>
            <a:ext cx="4486257" cy="44862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AEE780EA-344D-F8AC-CD63-AEDF02A07429}"/>
              </a:ext>
            </a:extLst>
          </p:cNvPr>
          <p:cNvGrpSpPr/>
          <p:nvPr/>
        </p:nvGrpSpPr>
        <p:grpSpPr>
          <a:xfrm>
            <a:off x="8242507" y="2654097"/>
            <a:ext cx="188348" cy="187870"/>
            <a:chOff x="8137580" y="2654095"/>
            <a:chExt cx="188348" cy="187870"/>
          </a:xfrm>
        </p:grpSpPr>
        <p:sp>
          <p:nvSpPr>
            <p:cNvPr id="21" name="Oval 20">
              <a:extLst>
                <a:ext uri="{FF2B5EF4-FFF2-40B4-BE49-F238E27FC236}">
                  <a16:creationId xmlns:a16="http://schemas.microsoft.com/office/drawing/2014/main" id="{0985C382-292C-9957-39B5-7C54992A93B9}"/>
                </a:ext>
              </a:extLst>
            </p:cNvPr>
            <p:cNvSpPr/>
            <p:nvPr/>
          </p:nvSpPr>
          <p:spPr>
            <a:xfrm>
              <a:off x="8139373" y="2656476"/>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Earth | Definition, Size, Composition, Temperature, Mass, &amp; Facts |  Britannica">
              <a:extLst>
                <a:ext uri="{FF2B5EF4-FFF2-40B4-BE49-F238E27FC236}">
                  <a16:creationId xmlns:a16="http://schemas.microsoft.com/office/drawing/2014/main" id="{E4A56F6E-DBE6-CEFE-3B81-5E626DAA8ECD}"/>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8137580" y="2654095"/>
              <a:ext cx="188348" cy="18787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Cross 24">
            <a:extLst>
              <a:ext uri="{FF2B5EF4-FFF2-40B4-BE49-F238E27FC236}">
                <a16:creationId xmlns:a16="http://schemas.microsoft.com/office/drawing/2014/main" id="{2C06ED33-4753-1843-0CCE-BB2E6F52F54D}"/>
              </a:ext>
            </a:extLst>
          </p:cNvPr>
          <p:cNvSpPr/>
          <p:nvPr/>
        </p:nvSpPr>
        <p:spPr>
          <a:xfrm rot="2700000">
            <a:off x="5681222" y="4794764"/>
            <a:ext cx="330855" cy="330855"/>
          </a:xfrm>
          <a:prstGeom prst="plus">
            <a:avLst>
              <a:gd name="adj" fmla="val 41247"/>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C535F32-25BA-1F2B-E2BB-85705E81B787}"/>
              </a:ext>
            </a:extLst>
          </p:cNvPr>
          <p:cNvGrpSpPr/>
          <p:nvPr/>
        </p:nvGrpSpPr>
        <p:grpSpPr>
          <a:xfrm>
            <a:off x="5766487" y="5882669"/>
            <a:ext cx="188348" cy="187870"/>
            <a:chOff x="9328205" y="2811549"/>
            <a:chExt cx="188348" cy="187870"/>
          </a:xfrm>
        </p:grpSpPr>
        <p:sp>
          <p:nvSpPr>
            <p:cNvPr id="27" name="Oval 26">
              <a:extLst>
                <a:ext uri="{FF2B5EF4-FFF2-40B4-BE49-F238E27FC236}">
                  <a16:creationId xmlns:a16="http://schemas.microsoft.com/office/drawing/2014/main" id="{CAF5BC57-A2C1-7B17-0138-D2BE2E022A3B}"/>
                </a:ext>
              </a:extLst>
            </p:cNvPr>
            <p:cNvSpPr/>
            <p:nvPr/>
          </p:nvSpPr>
          <p:spPr>
            <a:xfrm>
              <a:off x="9329998" y="2813930"/>
              <a:ext cx="180000" cy="180000"/>
            </a:xfrm>
            <a:prstGeom prst="ellipse">
              <a:avLst/>
            </a:prstGeom>
            <a:solidFill>
              <a:srgbClr val="00ADC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4" descr="Earth | Definition, Size, Composition, Temperature, Mass, &amp; Facts |  Britannica">
              <a:extLst>
                <a:ext uri="{FF2B5EF4-FFF2-40B4-BE49-F238E27FC236}">
                  <a16:creationId xmlns:a16="http://schemas.microsoft.com/office/drawing/2014/main" id="{B6E98629-12B6-AC47-47DD-67FC22AEDC9E}"/>
                </a:ext>
              </a:extLst>
            </p:cNvPr>
            <p:cNvPicPr>
              <a:picLocks noChangeAspect="1" noChangeArrowheads="1"/>
            </p:cNvPicPr>
            <p:nvPr/>
          </p:nvPicPr>
          <p:blipFill rotWithShape="1">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l="-1" r="-254"/>
            <a:stretch/>
          </p:blipFill>
          <p:spPr bwMode="auto">
            <a:xfrm>
              <a:off x="9328205" y="2811549"/>
              <a:ext cx="188348" cy="18787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11B3E4E2-5B56-EED2-4969-FBB1BCD9B9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7863" y="2408340"/>
            <a:ext cx="676276" cy="676276"/>
          </a:xfrm>
          <a:prstGeom prst="rect">
            <a:avLst/>
          </a:prstGeom>
        </p:spPr>
      </p:pic>
    </p:spTree>
    <p:extLst>
      <p:ext uri="{BB962C8B-B14F-4D97-AF65-F5344CB8AC3E}">
        <p14:creationId xmlns:p14="http://schemas.microsoft.com/office/powerpoint/2010/main" val="3508811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FORECASTING</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cxnSp>
        <p:nvCxnSpPr>
          <p:cNvPr id="22" name="Connector: Elbow 21">
            <a:extLst>
              <a:ext uri="{FF2B5EF4-FFF2-40B4-BE49-F238E27FC236}">
                <a16:creationId xmlns:a16="http://schemas.microsoft.com/office/drawing/2014/main" id="{D5983A46-2DDE-C031-4AB5-F881E01391C9}"/>
              </a:ext>
            </a:extLst>
          </p:cNvPr>
          <p:cNvCxnSpPr>
            <a:cxnSpLocks/>
          </p:cNvCxnSpPr>
          <p:nvPr/>
        </p:nvCxnSpPr>
        <p:spPr>
          <a:xfrm flipH="1">
            <a:off x="5106834" y="4337957"/>
            <a:ext cx="405441" cy="374183"/>
          </a:xfrm>
          <a:prstGeom prst="bentConnector3">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AF7332F-98ED-6D4B-47C0-A1560D2032A5}"/>
              </a:ext>
            </a:extLst>
          </p:cNvPr>
          <p:cNvCxnSpPr>
            <a:cxnSpLocks/>
          </p:cNvCxnSpPr>
          <p:nvPr/>
        </p:nvCxnSpPr>
        <p:spPr>
          <a:xfrm flipH="1" flipV="1">
            <a:off x="5106833" y="3970274"/>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4840FF-6AE2-A545-7EFD-010639E098DC}"/>
              </a:ext>
            </a:extLst>
          </p:cNvPr>
          <p:cNvSpPr txBox="1"/>
          <p:nvPr/>
        </p:nvSpPr>
        <p:spPr>
          <a:xfrm>
            <a:off x="5540854" y="416868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Enlil</a:t>
            </a:r>
          </a:p>
        </p:txBody>
      </p:sp>
      <p:cxnSp>
        <p:nvCxnSpPr>
          <p:cNvPr id="4" name="Connector: Elbow 3">
            <a:extLst>
              <a:ext uri="{FF2B5EF4-FFF2-40B4-BE49-F238E27FC236}">
                <a16:creationId xmlns:a16="http://schemas.microsoft.com/office/drawing/2014/main" id="{B7157D14-CB3B-0C98-4B70-03500E2E8C29}"/>
              </a:ext>
            </a:extLst>
          </p:cNvPr>
          <p:cNvCxnSpPr>
            <a:cxnSpLocks/>
          </p:cNvCxnSpPr>
          <p:nvPr/>
        </p:nvCxnSpPr>
        <p:spPr>
          <a:xfrm flipV="1">
            <a:off x="6177043" y="3804456"/>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D354C21-8D6A-5B0B-2F98-DBD4219F6C3A}"/>
              </a:ext>
            </a:extLst>
          </p:cNvPr>
          <p:cNvCxnSpPr>
            <a:cxnSpLocks/>
          </p:cNvCxnSpPr>
          <p:nvPr/>
        </p:nvCxnSpPr>
        <p:spPr>
          <a:xfrm flipV="1">
            <a:off x="6181544" y="4165713"/>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1213151-9716-C94B-E068-34FCDFEF1991}"/>
              </a:ext>
            </a:extLst>
          </p:cNvPr>
          <p:cNvCxnSpPr>
            <a:cxnSpLocks/>
          </p:cNvCxnSpPr>
          <p:nvPr/>
        </p:nvCxnSpPr>
        <p:spPr>
          <a:xfrm>
            <a:off x="6181544" y="4341980"/>
            <a:ext cx="405441" cy="54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312BD41-1B6D-FDB2-36DC-020E38EBCDD2}"/>
              </a:ext>
            </a:extLst>
          </p:cNvPr>
          <p:cNvCxnSpPr>
            <a:cxnSpLocks/>
          </p:cNvCxnSpPr>
          <p:nvPr/>
        </p:nvCxnSpPr>
        <p:spPr>
          <a:xfrm>
            <a:off x="6181544" y="4344457"/>
            <a:ext cx="405441" cy="180000"/>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B4C189-D764-92D8-AE60-5ABFA551C52E}"/>
              </a:ext>
            </a:extLst>
          </p:cNvPr>
          <p:cNvSpPr txBox="1"/>
          <p:nvPr/>
        </p:nvSpPr>
        <p:spPr>
          <a:xfrm>
            <a:off x="6569549" y="364359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33" name="TextBox 32">
            <a:extLst>
              <a:ext uri="{FF2B5EF4-FFF2-40B4-BE49-F238E27FC236}">
                <a16:creationId xmlns:a16="http://schemas.microsoft.com/office/drawing/2014/main" id="{AFACDE66-5EEC-B1AC-7FD0-20F9D37A1E53}"/>
              </a:ext>
            </a:extLst>
          </p:cNvPr>
          <p:cNvSpPr txBox="1"/>
          <p:nvPr/>
        </p:nvSpPr>
        <p:spPr>
          <a:xfrm>
            <a:off x="6565056" y="3988651"/>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4" name="TextBox 33">
            <a:extLst>
              <a:ext uri="{FF2B5EF4-FFF2-40B4-BE49-F238E27FC236}">
                <a16:creationId xmlns:a16="http://schemas.microsoft.com/office/drawing/2014/main" id="{00C9C5A9-2366-20DB-F2D3-C12C3C06D420}"/>
              </a:ext>
            </a:extLst>
          </p:cNvPr>
          <p:cNvSpPr txBox="1"/>
          <p:nvPr/>
        </p:nvSpPr>
        <p:spPr>
          <a:xfrm>
            <a:off x="6565056" y="4340773"/>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n</a:t>
            </a:r>
          </a:p>
        </p:txBody>
      </p:sp>
      <p:sp>
        <p:nvSpPr>
          <p:cNvPr id="35" name="TextBox 34">
            <a:extLst>
              <a:ext uri="{FF2B5EF4-FFF2-40B4-BE49-F238E27FC236}">
                <a16:creationId xmlns:a16="http://schemas.microsoft.com/office/drawing/2014/main" id="{5C19162C-568C-4807-6C8E-8F0B38F711BB}"/>
              </a:ext>
            </a:extLst>
          </p:cNvPr>
          <p:cNvSpPr txBox="1"/>
          <p:nvPr/>
        </p:nvSpPr>
        <p:spPr>
          <a:xfrm>
            <a:off x="6565056" y="4678977"/>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T</a:t>
            </a:r>
          </a:p>
        </p:txBody>
      </p:sp>
      <p:cxnSp>
        <p:nvCxnSpPr>
          <p:cNvPr id="25" name="Connector: Elbow 24">
            <a:extLst>
              <a:ext uri="{FF2B5EF4-FFF2-40B4-BE49-F238E27FC236}">
                <a16:creationId xmlns:a16="http://schemas.microsoft.com/office/drawing/2014/main" id="{AC3979B8-11B6-5AD0-B494-276728B336CD}"/>
              </a:ext>
            </a:extLst>
          </p:cNvPr>
          <p:cNvCxnSpPr>
            <a:cxnSpLocks/>
          </p:cNvCxnSpPr>
          <p:nvPr/>
        </p:nvCxnSpPr>
        <p:spPr>
          <a:xfrm flipH="1" flipV="1">
            <a:off x="6879094" y="3801412"/>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6FB4DDA-7E05-127F-215F-FB1F8298A50B}"/>
              </a:ext>
            </a:extLst>
          </p:cNvPr>
          <p:cNvCxnSpPr>
            <a:cxnSpLocks/>
          </p:cNvCxnSpPr>
          <p:nvPr/>
        </p:nvCxnSpPr>
        <p:spPr>
          <a:xfrm flipH="1" flipV="1">
            <a:off x="6875808" y="4160220"/>
            <a:ext cx="405441" cy="18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AD213CD-E4C5-4888-940F-D09F738CF44C}"/>
              </a:ext>
            </a:extLst>
          </p:cNvPr>
          <p:cNvCxnSpPr>
            <a:cxnSpLocks/>
          </p:cNvCxnSpPr>
          <p:nvPr/>
        </p:nvCxnSpPr>
        <p:spPr>
          <a:xfrm flipH="1">
            <a:off x="6874071" y="4341317"/>
            <a:ext cx="405441" cy="540000"/>
          </a:xfrm>
          <a:prstGeom prst="bentConnector3">
            <a:avLst/>
          </a:prstGeom>
          <a:ln w="38100">
            <a:solidFill>
              <a:schemeClr val="tx1"/>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9FC27DD-2D27-4595-282C-8B0781C0CBB9}"/>
              </a:ext>
            </a:extLst>
          </p:cNvPr>
          <p:cNvCxnSpPr>
            <a:cxnSpLocks/>
          </p:cNvCxnSpPr>
          <p:nvPr/>
        </p:nvCxnSpPr>
        <p:spPr>
          <a:xfrm flipH="1">
            <a:off x="6875379" y="4340220"/>
            <a:ext cx="2628000" cy="180000"/>
          </a:xfrm>
          <a:prstGeom prst="bentConnector3">
            <a:avLst>
              <a:gd name="adj1" fmla="val 92225"/>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32179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DA IMPLEMENTATION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87557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DA IMPLEMENTATION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Tree>
    <p:extLst>
      <p:ext uri="{BB962C8B-B14F-4D97-AF65-F5344CB8AC3E}">
        <p14:creationId xmlns:p14="http://schemas.microsoft.com/office/powerpoint/2010/main" val="827383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DA IMPLEMENTATION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172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CURRENT DA IMPLEMENTATION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43B9BA-D4AB-EB75-68EA-C36F33F5762F}"/>
              </a:ext>
            </a:extLst>
          </p:cNvPr>
          <p:cNvSpPr txBox="1"/>
          <p:nvPr/>
        </p:nvSpPr>
        <p:spPr>
          <a:xfrm>
            <a:off x="6793033" y="3689614"/>
            <a:ext cx="1479699" cy="584775"/>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Solar wind reconstruction</a:t>
            </a:r>
          </a:p>
        </p:txBody>
      </p:sp>
      <p:cxnSp>
        <p:nvCxnSpPr>
          <p:cNvPr id="24" name="Straight Arrow Connector 23">
            <a:extLst>
              <a:ext uri="{FF2B5EF4-FFF2-40B4-BE49-F238E27FC236}">
                <a16:creationId xmlns:a16="http://schemas.microsoft.com/office/drawing/2014/main" id="{6CF2037E-2FC7-7F8A-6F6C-0A72BFC98203}"/>
              </a:ext>
            </a:extLst>
          </p:cNvPr>
          <p:cNvCxnSpPr>
            <a:cxnSpLocks/>
          </p:cNvCxnSpPr>
          <p:nvPr/>
        </p:nvCxnSpPr>
        <p:spPr>
          <a:xfrm>
            <a:off x="6447976"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61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DIVERGENCE OF METHODS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Previous work (Lang et al., 2021) have used the reduced-physics model “</a:t>
            </a:r>
            <a:r>
              <a:rPr lang="en-GB" dirty="0" err="1">
                <a:latin typeface="Sabon Next LT" panose="02000500000000000000" pitchFamily="2" charset="0"/>
                <a:cs typeface="Sabon Next LT" panose="02000500000000000000" pitchFamily="2" charset="0"/>
              </a:rPr>
              <a:t>HUXt</a:t>
            </a:r>
            <a:r>
              <a:rPr lang="en-GB" dirty="0">
                <a:latin typeface="Sabon Next LT" panose="02000500000000000000" pitchFamily="2" charset="0"/>
                <a:cs typeface="Sabon Next LT" panose="02000500000000000000" pitchFamily="2" charset="0"/>
              </a:rPr>
              <a:t>” (Owens et l., 2020) for analysis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For simplicity, I have used corotation – essentially assuming the Sun remains constant as it rotates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5244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345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370660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cxnSp>
        <p:nvCxnSpPr>
          <p:cNvPr id="25" name="Connector: Elbow 24">
            <a:extLst>
              <a:ext uri="{FF2B5EF4-FFF2-40B4-BE49-F238E27FC236}">
                <a16:creationId xmlns:a16="http://schemas.microsoft.com/office/drawing/2014/main" id="{334234AF-1A60-329D-B8BC-A1AD69B79FE0}"/>
              </a:ext>
            </a:extLst>
          </p:cNvPr>
          <p:cNvCxnSpPr>
            <a:cxnSpLocks/>
          </p:cNvCxnSpPr>
          <p:nvPr/>
        </p:nvCxnSpPr>
        <p:spPr>
          <a:xfrm rot="10800000" flipV="1">
            <a:off x="5080986" y="4343281"/>
            <a:ext cx="2898000" cy="374183"/>
          </a:xfrm>
          <a:prstGeom prst="bentConnector3">
            <a:avLst>
              <a:gd name="adj1" fmla="val 6966"/>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A381C9D-9880-A82A-7015-29B2F2D17411}"/>
              </a:ext>
            </a:extLst>
          </p:cNvPr>
          <p:cNvCxnSpPr>
            <a:cxnSpLocks/>
          </p:cNvCxnSpPr>
          <p:nvPr/>
        </p:nvCxnSpPr>
        <p:spPr>
          <a:xfrm flipH="1" flipV="1">
            <a:off x="7573544" y="3970837"/>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120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UXt_CR2209_cr2209_test_movie">
            <a:hlinkClick r:id="" action="ppaction://media"/>
            <a:extLst>
              <a:ext uri="{FF2B5EF4-FFF2-40B4-BE49-F238E27FC236}">
                <a16:creationId xmlns:a16="http://schemas.microsoft.com/office/drawing/2014/main" id="{D3361812-9139-EE91-41B5-3221F21710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0"/>
            <a:ext cx="6858000" cy="6858000"/>
          </a:xfrm>
          <a:prstGeom prst="rect">
            <a:avLst/>
          </a:prstGeom>
        </p:spPr>
      </p:pic>
    </p:spTree>
    <p:extLst>
      <p:ext uri="{BB962C8B-B14F-4D97-AF65-F5344CB8AC3E}">
        <p14:creationId xmlns:p14="http://schemas.microsoft.com/office/powerpoint/2010/main" val="321082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cxnSp>
        <p:nvCxnSpPr>
          <p:cNvPr id="25" name="Connector: Elbow 24">
            <a:extLst>
              <a:ext uri="{FF2B5EF4-FFF2-40B4-BE49-F238E27FC236}">
                <a16:creationId xmlns:a16="http://schemas.microsoft.com/office/drawing/2014/main" id="{334234AF-1A60-329D-B8BC-A1AD69B79FE0}"/>
              </a:ext>
            </a:extLst>
          </p:cNvPr>
          <p:cNvCxnSpPr>
            <a:cxnSpLocks/>
          </p:cNvCxnSpPr>
          <p:nvPr/>
        </p:nvCxnSpPr>
        <p:spPr>
          <a:xfrm rot="10800000" flipV="1">
            <a:off x="5080986" y="4343281"/>
            <a:ext cx="2898000" cy="374183"/>
          </a:xfrm>
          <a:prstGeom prst="bentConnector3">
            <a:avLst>
              <a:gd name="adj1" fmla="val 6966"/>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A381C9D-9880-A82A-7015-29B2F2D17411}"/>
              </a:ext>
            </a:extLst>
          </p:cNvPr>
          <p:cNvCxnSpPr>
            <a:cxnSpLocks/>
          </p:cNvCxnSpPr>
          <p:nvPr/>
        </p:nvCxnSpPr>
        <p:spPr>
          <a:xfrm flipH="1" flipV="1">
            <a:off x="7573544" y="3970837"/>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95BEE44-743E-5B31-F408-CD635E87C961}"/>
              </a:ext>
            </a:extLst>
          </p:cNvPr>
          <p:cNvSpPr txBox="1"/>
          <p:nvPr/>
        </p:nvSpPr>
        <p:spPr>
          <a:xfrm>
            <a:off x="7931249" y="4179088"/>
            <a:ext cx="1248851" cy="338554"/>
          </a:xfrm>
          <a:prstGeom prst="rect">
            <a:avLst/>
          </a:prstGeom>
          <a:noFill/>
        </p:spPr>
        <p:txBody>
          <a:bodyPr wrap="square" rtlCol="0">
            <a:spAutoFit/>
          </a:bodyPr>
          <a:lstStyle/>
          <a:p>
            <a:r>
              <a:rPr lang="en-GB" sz="1600" dirty="0" err="1">
                <a:latin typeface="Sabon Next LT" panose="02000500000000000000" pitchFamily="2" charset="0"/>
                <a:cs typeface="Sabon Next LT" panose="02000500000000000000" pitchFamily="2" charset="0"/>
              </a:rPr>
              <a:t>HUXt</a:t>
            </a:r>
            <a:endParaRPr lang="en-GB" sz="16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6215473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HUXt</a:t>
            </a:r>
            <a:r>
              <a:rPr lang="en-GB" dirty="0">
                <a:latin typeface="Arial Black" panose="020B0A04020102020204" pitchFamily="34" charset="0"/>
              </a:rPr>
              <a:t>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cxnSp>
        <p:nvCxnSpPr>
          <p:cNvPr id="25" name="Connector: Elbow 24">
            <a:extLst>
              <a:ext uri="{FF2B5EF4-FFF2-40B4-BE49-F238E27FC236}">
                <a16:creationId xmlns:a16="http://schemas.microsoft.com/office/drawing/2014/main" id="{334234AF-1A60-329D-B8BC-A1AD69B79FE0}"/>
              </a:ext>
            </a:extLst>
          </p:cNvPr>
          <p:cNvCxnSpPr>
            <a:cxnSpLocks/>
          </p:cNvCxnSpPr>
          <p:nvPr/>
        </p:nvCxnSpPr>
        <p:spPr>
          <a:xfrm rot="10800000" flipV="1">
            <a:off x="5080986" y="4343281"/>
            <a:ext cx="2898000" cy="374183"/>
          </a:xfrm>
          <a:prstGeom prst="bentConnector3">
            <a:avLst>
              <a:gd name="adj1" fmla="val 6966"/>
            </a:avLst>
          </a:prstGeom>
          <a:ln w="38100" cmpd="sng">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A381C9D-9880-A82A-7015-29B2F2D17411}"/>
              </a:ext>
            </a:extLst>
          </p:cNvPr>
          <p:cNvCxnSpPr>
            <a:cxnSpLocks/>
          </p:cNvCxnSpPr>
          <p:nvPr/>
        </p:nvCxnSpPr>
        <p:spPr>
          <a:xfrm flipH="1" flipV="1">
            <a:off x="7573544" y="3970837"/>
            <a:ext cx="405441" cy="374183"/>
          </a:xfrm>
          <a:prstGeom prst="bentConnector3">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95BEE44-743E-5B31-F408-CD635E87C961}"/>
              </a:ext>
            </a:extLst>
          </p:cNvPr>
          <p:cNvSpPr txBox="1"/>
          <p:nvPr/>
        </p:nvSpPr>
        <p:spPr>
          <a:xfrm>
            <a:off x="7931249" y="4179088"/>
            <a:ext cx="1248851" cy="338554"/>
          </a:xfrm>
          <a:prstGeom prst="rect">
            <a:avLst/>
          </a:prstGeom>
          <a:noFill/>
        </p:spPr>
        <p:txBody>
          <a:bodyPr wrap="square" rtlCol="0">
            <a:spAutoFit/>
          </a:bodyPr>
          <a:lstStyle/>
          <a:p>
            <a:r>
              <a:rPr lang="en-GB" sz="1600" dirty="0" err="1">
                <a:latin typeface="Sabon Next LT" panose="02000500000000000000" pitchFamily="2" charset="0"/>
                <a:cs typeface="Sabon Next LT" panose="02000500000000000000" pitchFamily="2" charset="0"/>
              </a:rPr>
              <a:t>HUXt</a:t>
            </a:r>
            <a:endParaRPr lang="en-GB" sz="1600" dirty="0">
              <a:latin typeface="Sabon Next LT" panose="02000500000000000000" pitchFamily="2" charset="0"/>
              <a:cs typeface="Sabon Next LT" panose="02000500000000000000" pitchFamily="2" charset="0"/>
            </a:endParaRPr>
          </a:p>
        </p:txBody>
      </p:sp>
      <p:cxnSp>
        <p:nvCxnSpPr>
          <p:cNvPr id="27" name="Straight Arrow Connector 26">
            <a:extLst>
              <a:ext uri="{FF2B5EF4-FFF2-40B4-BE49-F238E27FC236}">
                <a16:creationId xmlns:a16="http://schemas.microsoft.com/office/drawing/2014/main" id="{8A43BF77-C777-D3B5-0341-A7D7D0ABDFE3}"/>
              </a:ext>
            </a:extLst>
          </p:cNvPr>
          <p:cNvCxnSpPr>
            <a:cxnSpLocks/>
          </p:cNvCxnSpPr>
          <p:nvPr/>
        </p:nvCxnSpPr>
        <p:spPr>
          <a:xfrm>
            <a:off x="8657008" y="4342045"/>
            <a:ext cx="9149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77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000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09068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COROTATION METHOD</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Typically a </a:t>
            </a:r>
            <a:r>
              <a:rPr lang="en-GB" b="1" dirty="0">
                <a:latin typeface="Sabon Next LT" panose="02000500000000000000" pitchFamily="2" charset="0"/>
                <a:cs typeface="Sabon Next LT" panose="02000500000000000000" pitchFamily="2" charset="0"/>
              </a:rPr>
              <a:t>coronal model </a:t>
            </a:r>
            <a:r>
              <a:rPr lang="en-GB" dirty="0">
                <a:latin typeface="Sabon Next LT" panose="02000500000000000000" pitchFamily="2" charset="0"/>
                <a:cs typeface="Sabon Next LT" panose="02000500000000000000" pitchFamily="2" charset="0"/>
              </a:rPr>
              <a:t>coupled to a </a:t>
            </a:r>
            <a:r>
              <a:rPr lang="en-GB" b="1" dirty="0">
                <a:latin typeface="Sabon Next LT" panose="02000500000000000000" pitchFamily="2" charset="0"/>
                <a:cs typeface="Sabon Next LT" panose="02000500000000000000" pitchFamily="2" charset="0"/>
              </a:rPr>
              <a:t>heliospheric model</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3ECAE6F-035A-940C-1446-280C7E99199D}"/>
              </a:ext>
            </a:extLst>
          </p:cNvPr>
          <p:cNvSpPr/>
          <p:nvPr/>
        </p:nvSpPr>
        <p:spPr>
          <a:xfrm>
            <a:off x="2035836" y="2769078"/>
            <a:ext cx="7875911" cy="3140015"/>
          </a:xfrm>
          <a:prstGeom prst="rect">
            <a:avLst/>
          </a:pr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Earth | Definition, Size, Composition, Temperature, Mass, &amp; Facts |  Britannica">
            <a:extLst>
              <a:ext uri="{FF2B5EF4-FFF2-40B4-BE49-F238E27FC236}">
                <a16:creationId xmlns:a16="http://schemas.microsoft.com/office/drawing/2014/main" id="{46D1971D-4655-094B-91E9-D20BED9D1F90}"/>
              </a:ext>
            </a:extLst>
          </p:cNvPr>
          <p:cNvPicPr>
            <a:picLocks noChangeAspect="1" noChangeArrowheads="1"/>
          </p:cNvPicPr>
          <p:nvPr/>
        </p:nvPicPr>
        <p:blipFill rotWithShape="1">
          <a:blip r:embed="rId2">
            <a:clrChange>
              <a:clrFrom>
                <a:srgbClr val="010101"/>
              </a:clrFrom>
              <a:clrTo>
                <a:srgbClr val="010101">
                  <a:alpha val="0"/>
                </a:srgbClr>
              </a:clrTo>
            </a:clrChange>
            <a:extLst>
              <a:ext uri="{28A0092B-C50C-407E-A947-70E740481C1C}">
                <a14:useLocalDpi xmlns:a14="http://schemas.microsoft.com/office/drawing/2010/main" val="0"/>
              </a:ext>
            </a:extLst>
          </a:blip>
          <a:srcRect r="50000"/>
          <a:stretch/>
        </p:blipFill>
        <p:spPr bwMode="auto">
          <a:xfrm>
            <a:off x="9611261" y="4055850"/>
            <a:ext cx="283234" cy="5664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688F54F-1DFC-9F57-145C-FC93C0470915}"/>
              </a:ext>
            </a:extLst>
          </p:cNvPr>
          <p:cNvCxnSpPr/>
          <p:nvPr/>
        </p:nvCxnSpPr>
        <p:spPr>
          <a:xfrm>
            <a:off x="2122098" y="5710687"/>
            <a:ext cx="770338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E6B18C-D124-6A52-9325-D95C57DCF587}"/>
              </a:ext>
            </a:extLst>
          </p:cNvPr>
          <p:cNvSpPr txBox="1"/>
          <p:nvPr/>
        </p:nvSpPr>
        <p:spPr>
          <a:xfrm>
            <a:off x="5106836" y="5401263"/>
            <a:ext cx="1733909"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1 AU</a:t>
            </a:r>
          </a:p>
        </p:txBody>
      </p:sp>
      <p:cxnSp>
        <p:nvCxnSpPr>
          <p:cNvPr id="13" name="Straight Connector 12">
            <a:extLst>
              <a:ext uri="{FF2B5EF4-FFF2-40B4-BE49-F238E27FC236}">
                <a16:creationId xmlns:a16="http://schemas.microsoft.com/office/drawing/2014/main" id="{CA6AB828-92BE-48F4-A36E-AA11F735D5D4}"/>
              </a:ext>
            </a:extLst>
          </p:cNvPr>
          <p:cNvCxnSpPr>
            <a:cxnSpLocks/>
          </p:cNvCxnSpPr>
          <p:nvPr/>
        </p:nvCxnSpPr>
        <p:spPr>
          <a:xfrm>
            <a:off x="3968151" y="2855344"/>
            <a:ext cx="0" cy="2838091"/>
          </a:xfrm>
          <a:prstGeom prst="line">
            <a:avLst/>
          </a:prstGeom>
          <a:ln w="3810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98766C-F922-C1F3-71A0-EDC068CAB83A}"/>
              </a:ext>
            </a:extLst>
          </p:cNvPr>
          <p:cNvSpPr txBox="1"/>
          <p:nvPr/>
        </p:nvSpPr>
        <p:spPr>
          <a:xfrm>
            <a:off x="3352351" y="4169806"/>
            <a:ext cx="1248851" cy="338554"/>
          </a:xfrm>
          <a:prstGeom prst="rect">
            <a:avLst/>
          </a:prstGeom>
          <a:solidFill>
            <a:schemeClr val="bg1"/>
          </a:solid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0.1 AU</a:t>
            </a:r>
          </a:p>
        </p:txBody>
      </p:sp>
      <p:grpSp>
        <p:nvGrpSpPr>
          <p:cNvPr id="15" name="Group 14">
            <a:extLst>
              <a:ext uri="{FF2B5EF4-FFF2-40B4-BE49-F238E27FC236}">
                <a16:creationId xmlns:a16="http://schemas.microsoft.com/office/drawing/2014/main" id="{41E3578E-9697-C811-6F52-0E3F301490D3}"/>
              </a:ext>
            </a:extLst>
          </p:cNvPr>
          <p:cNvGrpSpPr/>
          <p:nvPr/>
        </p:nvGrpSpPr>
        <p:grpSpPr>
          <a:xfrm>
            <a:off x="2053089" y="3131386"/>
            <a:ext cx="1281558" cy="2415396"/>
            <a:chOff x="1078305" y="3131387"/>
            <a:chExt cx="1281558" cy="2415396"/>
          </a:xfrm>
        </p:grpSpPr>
        <p:pic>
          <p:nvPicPr>
            <p:cNvPr id="16" name="Picture 2" descr="Photosphere | astronomy | Britannica">
              <a:extLst>
                <a:ext uri="{FF2B5EF4-FFF2-40B4-BE49-F238E27FC236}">
                  <a16:creationId xmlns:a16="http://schemas.microsoft.com/office/drawing/2014/main" id="{A2A3A5B1-3585-68DC-EE57-12FC28E72264}"/>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t="46942"/>
            <a:stretch/>
          </p:blipFill>
          <p:spPr bwMode="auto">
            <a:xfrm rot="16200000">
              <a:off x="511386" y="3698306"/>
              <a:ext cx="2415396" cy="12815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D8FFD3B-BB3D-8E14-490A-44C89AAEB1AA}"/>
                </a:ext>
              </a:extLst>
            </p:cNvPr>
            <p:cNvSpPr/>
            <p:nvPr/>
          </p:nvSpPr>
          <p:spPr>
            <a:xfrm>
              <a:off x="2238375" y="4779034"/>
              <a:ext cx="121488" cy="76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Connector: Elbow 17">
            <a:extLst>
              <a:ext uri="{FF2B5EF4-FFF2-40B4-BE49-F238E27FC236}">
                <a16:creationId xmlns:a16="http://schemas.microsoft.com/office/drawing/2014/main" id="{DD6A0812-BF9C-15D3-82B6-9738163AD9F8}"/>
              </a:ext>
            </a:extLst>
          </p:cNvPr>
          <p:cNvCxnSpPr/>
          <p:nvPr/>
        </p:nvCxnSpPr>
        <p:spPr>
          <a:xfrm>
            <a:off x="4334773" y="4338520"/>
            <a:ext cx="405441" cy="374183"/>
          </a:xfrm>
          <a:prstGeom prst="bentConnector3">
            <a:avLst/>
          </a:prstGeom>
          <a:ln w="38100" cmpd="sng">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33F635-217B-F90D-3150-3B6A0816B4F1}"/>
              </a:ext>
            </a:extLst>
          </p:cNvPr>
          <p:cNvCxnSpPr>
            <a:cxnSpLocks/>
          </p:cNvCxnSpPr>
          <p:nvPr/>
        </p:nvCxnSpPr>
        <p:spPr>
          <a:xfrm flipV="1">
            <a:off x="4334772" y="3970837"/>
            <a:ext cx="405441" cy="374183"/>
          </a:xfrm>
          <a:prstGeom prst="bentConnector3">
            <a:avLst/>
          </a:prstGeom>
          <a:ln w="381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688C36-430B-9173-7131-CD78A8E78500}"/>
              </a:ext>
            </a:extLst>
          </p:cNvPr>
          <p:cNvSpPr txBox="1"/>
          <p:nvPr/>
        </p:nvSpPr>
        <p:spPr>
          <a:xfrm>
            <a:off x="4757018" y="3801560"/>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p>
        </p:txBody>
      </p:sp>
      <p:sp>
        <p:nvSpPr>
          <p:cNvPr id="21" name="TextBox 20">
            <a:extLst>
              <a:ext uri="{FF2B5EF4-FFF2-40B4-BE49-F238E27FC236}">
                <a16:creationId xmlns:a16="http://schemas.microsoft.com/office/drawing/2014/main" id="{2696FBFC-4638-F8C3-9F78-5ABC1E2F6059}"/>
              </a:ext>
            </a:extLst>
          </p:cNvPr>
          <p:cNvSpPr txBox="1"/>
          <p:nvPr/>
        </p:nvSpPr>
        <p:spPr>
          <a:xfrm>
            <a:off x="4757017" y="4543426"/>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a:t>
            </a:r>
          </a:p>
        </p:txBody>
      </p:sp>
      <p:sp>
        <p:nvSpPr>
          <p:cNvPr id="36" name="Right Brace 35">
            <a:extLst>
              <a:ext uri="{FF2B5EF4-FFF2-40B4-BE49-F238E27FC236}">
                <a16:creationId xmlns:a16="http://schemas.microsoft.com/office/drawing/2014/main" id="{B3B0B8B8-333A-816E-075D-8892875E9C44}"/>
              </a:ext>
            </a:extLst>
          </p:cNvPr>
          <p:cNvSpPr/>
          <p:nvPr/>
        </p:nvSpPr>
        <p:spPr>
          <a:xfrm rot="16200000">
            <a:off x="2819363" y="1588737"/>
            <a:ext cx="322131" cy="1854675"/>
          </a:xfrm>
          <a:prstGeom prst="rightBrace">
            <a:avLst>
              <a:gd name="adj1" fmla="val 61281"/>
              <a:gd name="adj2" fmla="val 7331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ight Brace 36">
            <a:extLst>
              <a:ext uri="{FF2B5EF4-FFF2-40B4-BE49-F238E27FC236}">
                <a16:creationId xmlns:a16="http://schemas.microsoft.com/office/drawing/2014/main" id="{2FE33E56-871B-0523-B111-428004C737FB}"/>
              </a:ext>
            </a:extLst>
          </p:cNvPr>
          <p:cNvSpPr/>
          <p:nvPr/>
        </p:nvSpPr>
        <p:spPr>
          <a:xfrm rot="16200000">
            <a:off x="6815545" y="-408448"/>
            <a:ext cx="322131" cy="5835768"/>
          </a:xfrm>
          <a:prstGeom prst="rightBrace">
            <a:avLst>
              <a:gd name="adj1" fmla="val 61281"/>
              <a:gd name="adj2" fmla="val 77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6A1389E-E02A-6523-CB3A-CA6CF87C00CD}"/>
              </a:ext>
            </a:extLst>
          </p:cNvPr>
          <p:cNvCxnSpPr>
            <a:cxnSpLocks/>
          </p:cNvCxnSpPr>
          <p:nvPr/>
        </p:nvCxnSpPr>
        <p:spPr>
          <a:xfrm>
            <a:off x="5089584"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1C5F67-3E5D-6586-9EBF-3B1DC6DBC54B}"/>
              </a:ext>
            </a:extLst>
          </p:cNvPr>
          <p:cNvSpPr txBox="1"/>
          <p:nvPr/>
        </p:nvSpPr>
        <p:spPr>
          <a:xfrm>
            <a:off x="5452166"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BRaVDA</a:t>
            </a:r>
          </a:p>
        </p:txBody>
      </p:sp>
      <p:sp>
        <p:nvSpPr>
          <p:cNvPr id="4" name="TextBox 3">
            <a:extLst>
              <a:ext uri="{FF2B5EF4-FFF2-40B4-BE49-F238E27FC236}">
                <a16:creationId xmlns:a16="http://schemas.microsoft.com/office/drawing/2014/main" id="{EAB8E4BC-E066-D410-274D-4B2608310899}"/>
              </a:ext>
            </a:extLst>
          </p:cNvPr>
          <p:cNvSpPr txBox="1"/>
          <p:nvPr/>
        </p:nvSpPr>
        <p:spPr>
          <a:xfrm>
            <a:off x="5622535" y="3190372"/>
            <a:ext cx="607620"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obs</a:t>
            </a:r>
            <a:endParaRPr lang="en-GB" sz="1600" dirty="0">
              <a:latin typeface="Sabon Next LT" panose="02000500000000000000" pitchFamily="2" charset="0"/>
              <a:cs typeface="Sabon Next LT" panose="02000500000000000000" pitchFamily="2" charset="0"/>
            </a:endParaRPr>
          </a:p>
        </p:txBody>
      </p:sp>
      <p:cxnSp>
        <p:nvCxnSpPr>
          <p:cNvPr id="8" name="Straight Arrow Connector 7">
            <a:extLst>
              <a:ext uri="{FF2B5EF4-FFF2-40B4-BE49-F238E27FC236}">
                <a16:creationId xmlns:a16="http://schemas.microsoft.com/office/drawing/2014/main" id="{3A6D212B-8601-B25B-CA70-512FB1E731A3}"/>
              </a:ext>
            </a:extLst>
          </p:cNvPr>
          <p:cNvCxnSpPr>
            <a:cxnSpLocks/>
          </p:cNvCxnSpPr>
          <p:nvPr/>
        </p:nvCxnSpPr>
        <p:spPr>
          <a:xfrm>
            <a:off x="5926345" y="3537552"/>
            <a:ext cx="0" cy="281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4CC1CA-FC29-B65E-E815-B4404612ADD1}"/>
              </a:ext>
            </a:extLst>
          </p:cNvPr>
          <p:cNvCxnSpPr>
            <a:cxnSpLocks/>
          </p:cNvCxnSpPr>
          <p:nvPr/>
        </p:nvCxnSpPr>
        <p:spPr>
          <a:xfrm>
            <a:off x="6442223" y="3970837"/>
            <a:ext cx="3450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40543-B619-C73D-15AB-E5F419757F55}"/>
              </a:ext>
            </a:extLst>
          </p:cNvPr>
          <p:cNvSpPr txBox="1"/>
          <p:nvPr/>
        </p:nvSpPr>
        <p:spPr>
          <a:xfrm>
            <a:off x="6810111" y="3801559"/>
            <a:ext cx="1248851" cy="338554"/>
          </a:xfrm>
          <a:prstGeom prst="rect">
            <a:avLst/>
          </a:prstGeom>
          <a:noFill/>
        </p:spPr>
        <p:txBody>
          <a:bodyPr wrap="square" rtlCol="0">
            <a:spAutoFit/>
          </a:bodyPr>
          <a:lstStyle/>
          <a:p>
            <a:r>
              <a:rPr lang="en-GB" sz="1600" dirty="0">
                <a:latin typeface="Sabon Next LT" panose="02000500000000000000" pitchFamily="2" charset="0"/>
                <a:cs typeface="Sabon Next LT" panose="02000500000000000000" pitchFamily="2" charset="0"/>
              </a:rPr>
              <a:t>V</a:t>
            </a:r>
            <a:r>
              <a:rPr lang="en-GB" sz="1600" baseline="-25000" dirty="0">
                <a:latin typeface="Sabon Next LT" panose="02000500000000000000" pitchFamily="2" charset="0"/>
                <a:cs typeface="Sabon Next LT" panose="02000500000000000000" pitchFamily="2" charset="0"/>
              </a:rPr>
              <a:t>updated</a:t>
            </a:r>
            <a:endParaRPr lang="en-GB" sz="1600" dirty="0">
              <a:latin typeface="Sabon Next LT" panose="02000500000000000000" pitchFamily="2" charset="0"/>
              <a:cs typeface="Sabon Next LT" panose="02000500000000000000" pitchFamily="2" charset="0"/>
            </a:endParaRPr>
          </a:p>
        </p:txBody>
      </p:sp>
      <p:cxnSp>
        <p:nvCxnSpPr>
          <p:cNvPr id="28" name="Connector: Elbow 27">
            <a:extLst>
              <a:ext uri="{FF2B5EF4-FFF2-40B4-BE49-F238E27FC236}">
                <a16:creationId xmlns:a16="http://schemas.microsoft.com/office/drawing/2014/main" id="{DF227939-7331-02A4-8B6A-F2714A04D27F}"/>
              </a:ext>
            </a:extLst>
          </p:cNvPr>
          <p:cNvCxnSpPr>
            <a:cxnSpLocks/>
          </p:cNvCxnSpPr>
          <p:nvPr/>
        </p:nvCxnSpPr>
        <p:spPr>
          <a:xfrm rot="10800000">
            <a:off x="7573544" y="3970838"/>
            <a:ext cx="1941392" cy="374183"/>
          </a:xfrm>
          <a:prstGeom prst="bentConnector3">
            <a:avLst>
              <a:gd name="adj1" fmla="val 90435"/>
            </a:avLst>
          </a:prstGeom>
          <a:ln w="38100">
            <a:solidFill>
              <a:schemeClr val="tx1"/>
            </a:solidFill>
            <a:roun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478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OBSERVATIONS – STEREO </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Solar Terrestrial Relations Observatory Ahead and Behind – STEREO-A and B</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Earth-like orbits, but separating in longitude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Launched in 2007</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Communication with STEREO-B lost in 2014</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2068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Diagram, schematic&#10;&#10;Description automatically generated">
            <a:extLst>
              <a:ext uri="{FF2B5EF4-FFF2-40B4-BE49-F238E27FC236}">
                <a16:creationId xmlns:a16="http://schemas.microsoft.com/office/drawing/2014/main" id="{E102910B-8431-1503-B542-E514E1522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61" y="0"/>
            <a:ext cx="11401078" cy="6858000"/>
          </a:xfrm>
          <a:prstGeom prst="rect">
            <a:avLst/>
          </a:prstGeom>
        </p:spPr>
      </p:pic>
    </p:spTree>
    <p:extLst>
      <p:ext uri="{BB962C8B-B14F-4D97-AF65-F5344CB8AC3E}">
        <p14:creationId xmlns:p14="http://schemas.microsoft.com/office/powerpoint/2010/main" val="400743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467617" cy="1325563"/>
          </a:xfrm>
        </p:spPr>
        <p:txBody>
          <a:bodyPr/>
          <a:lstStyle/>
          <a:p>
            <a:r>
              <a:rPr lang="en-GB" dirty="0">
                <a:latin typeface="Arial Black" panose="020B0A04020102020204" pitchFamily="34" charset="0"/>
              </a:rPr>
              <a:t>OBSERVATIONS – ACE &amp; DSCOVR</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Advanced Composition Explorer – ACE (launched 1997)</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Deep Space Climate Observatory – DSCOVR (launched 2015)</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Both give near-Earth observations from L1 </a:t>
            </a:r>
          </a:p>
          <a:p>
            <a:pPr marL="0" indent="0">
              <a:buNone/>
            </a:pPr>
            <a:endParaRPr lang="en-GB" dirty="0">
              <a:latin typeface="Sabon Next LT" panose="02000500000000000000" pitchFamily="2" charset="0"/>
              <a:cs typeface="Sabon Next LT" panose="02000500000000000000" pitchFamily="2" charset="0"/>
            </a:endParaRPr>
          </a:p>
          <a:p>
            <a:pPr marL="0" indent="0">
              <a:buNone/>
            </a:pPr>
            <a:endParaRPr lang="en-GB"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8565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What is a Lagrange Point? | NASA Solar System Exploration">
            <a:extLst>
              <a:ext uri="{FF2B5EF4-FFF2-40B4-BE49-F238E27FC236}">
                <a16:creationId xmlns:a16="http://schemas.microsoft.com/office/drawing/2014/main" id="{799489F9-84E0-66DF-98E3-8F97EE63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625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6999" y="-2667000"/>
            <a:ext cx="6858003" cy="121920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What is a Lagrange Point? | NASA Solar System Exploration">
            <a:extLst>
              <a:ext uri="{FF2B5EF4-FFF2-40B4-BE49-F238E27FC236}">
                <a16:creationId xmlns:a16="http://schemas.microsoft.com/office/drawing/2014/main" id="{799489F9-84E0-66DF-98E3-8F97EE63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52BC9D-D8ED-BA6C-6A12-92BF2B1F467D}"/>
              </a:ext>
            </a:extLst>
          </p:cNvPr>
          <p:cNvSpPr txBox="1"/>
          <p:nvPr/>
        </p:nvSpPr>
        <p:spPr>
          <a:xfrm>
            <a:off x="10535729" y="6488668"/>
            <a:ext cx="1656272" cy="369332"/>
          </a:xfrm>
          <a:prstGeom prst="rect">
            <a:avLst/>
          </a:prstGeom>
          <a:noFill/>
        </p:spPr>
        <p:txBody>
          <a:bodyPr wrap="square" rtlCol="0">
            <a:spAutoFit/>
          </a:bodyPr>
          <a:lstStyle/>
          <a:p>
            <a:pPr algn="r"/>
            <a:r>
              <a:rPr lang="en-GB" dirty="0">
                <a:solidFill>
                  <a:schemeClr val="bg1"/>
                </a:solidFill>
                <a:latin typeface="Sabon Next LT" panose="02000500000000000000" pitchFamily="2" charset="0"/>
                <a:cs typeface="Sabon Next LT" panose="02000500000000000000" pitchFamily="2" charset="0"/>
              </a:rPr>
              <a:t>*Not to scale</a:t>
            </a:r>
          </a:p>
        </p:txBody>
      </p:sp>
    </p:spTree>
    <p:extLst>
      <p:ext uri="{BB962C8B-B14F-4D97-AF65-F5344CB8AC3E}">
        <p14:creationId xmlns:p14="http://schemas.microsoft.com/office/powerpoint/2010/main" val="67420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AS A TIME SERIES</a:t>
            </a:r>
          </a:p>
        </p:txBody>
      </p:sp>
      <p:sp>
        <p:nvSpPr>
          <p:cNvPr id="6" name="Rectangle 5">
            <a:extLst>
              <a:ext uri="{FF2B5EF4-FFF2-40B4-BE49-F238E27FC236}">
                <a16:creationId xmlns:a16="http://schemas.microsoft.com/office/drawing/2014/main" id="{690A0A38-3E49-C2AA-0479-D4652D079C3A}"/>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B4D954A-5E8C-E115-8204-0E1C3D585551}"/>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Chart&#10;&#10;Description automatically generated">
            <a:extLst>
              <a:ext uri="{FF2B5EF4-FFF2-40B4-BE49-F238E27FC236}">
                <a16:creationId xmlns:a16="http://schemas.microsoft.com/office/drawing/2014/main" id="{F1A4C2DA-46A6-ED55-306E-347BAA1D9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059" y="1325682"/>
            <a:ext cx="9621882" cy="4856043"/>
          </a:xfrm>
          <a:prstGeom prst="rect">
            <a:avLst/>
          </a:prstGeom>
        </p:spPr>
      </p:pic>
      <p:sp>
        <p:nvSpPr>
          <p:cNvPr id="10" name="Rectangle 9">
            <a:extLst>
              <a:ext uri="{FF2B5EF4-FFF2-40B4-BE49-F238E27FC236}">
                <a16:creationId xmlns:a16="http://schemas.microsoft.com/office/drawing/2014/main" id="{213192E8-2734-6924-58D5-2815328138F6}"/>
              </a:ext>
            </a:extLst>
          </p:cNvPr>
          <p:cNvSpPr/>
          <p:nvPr/>
        </p:nvSpPr>
        <p:spPr>
          <a:xfrm>
            <a:off x="4387521" y="1337586"/>
            <a:ext cx="3829050" cy="219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74081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OUTPUT – POLAR</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4" descr="Chart&#10;&#10;Description automatically generated">
            <a:extLst>
              <a:ext uri="{FF2B5EF4-FFF2-40B4-BE49-F238E27FC236}">
                <a16:creationId xmlns:a16="http://schemas.microsoft.com/office/drawing/2014/main" id="{FE63142C-98DB-4315-2A09-737828DCB05E}"/>
              </a:ext>
            </a:extLst>
          </p:cNvPr>
          <p:cNvPicPr>
            <a:picLocks noChangeAspect="1"/>
          </p:cNvPicPr>
          <p:nvPr/>
        </p:nvPicPr>
        <p:blipFill rotWithShape="1">
          <a:blip r:embed="rId2">
            <a:extLst>
              <a:ext uri="{28A0092B-C50C-407E-A947-70E740481C1C}">
                <a14:useLocalDpi xmlns:a14="http://schemas.microsoft.com/office/drawing/2010/main" val="0"/>
              </a:ext>
            </a:extLst>
          </a:blip>
          <a:srcRect l="18517" t="17122" r="13047" b="21619"/>
          <a:stretch/>
        </p:blipFill>
        <p:spPr>
          <a:xfrm>
            <a:off x="1329905" y="1578545"/>
            <a:ext cx="9532189" cy="4306209"/>
          </a:xfrm>
          <a:prstGeom prst="rect">
            <a:avLst/>
          </a:prstGeom>
        </p:spPr>
      </p:pic>
    </p:spTree>
    <p:extLst>
      <p:ext uri="{BB962C8B-B14F-4D97-AF65-F5344CB8AC3E}">
        <p14:creationId xmlns:p14="http://schemas.microsoft.com/office/powerpoint/2010/main" val="2759390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DA OUTPUT – TIME SERIES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Chart, line chart, histogram&#10;&#10;Description automatically generated">
            <a:extLst>
              <a:ext uri="{FF2B5EF4-FFF2-40B4-BE49-F238E27FC236}">
                <a16:creationId xmlns:a16="http://schemas.microsoft.com/office/drawing/2014/main" id="{7E785766-C5EC-43C0-89FD-7EB9E48F8076}"/>
              </a:ext>
            </a:extLst>
          </p:cNvPr>
          <p:cNvPicPr>
            <a:picLocks noChangeAspect="1"/>
          </p:cNvPicPr>
          <p:nvPr/>
        </p:nvPicPr>
        <p:blipFill rotWithShape="1">
          <a:blip r:embed="rId2">
            <a:extLst>
              <a:ext uri="{28A0092B-C50C-407E-A947-70E740481C1C}">
                <a14:useLocalDpi xmlns:a14="http://schemas.microsoft.com/office/drawing/2010/main" val="0"/>
              </a:ext>
            </a:extLst>
          </a:blip>
          <a:srcRect l="10703" t="17956" r="13750" b="9132"/>
          <a:stretch/>
        </p:blipFill>
        <p:spPr>
          <a:xfrm>
            <a:off x="1267101" y="1375468"/>
            <a:ext cx="9867625" cy="4806258"/>
          </a:xfrm>
          <a:prstGeom prst="rect">
            <a:avLst/>
          </a:prstGeom>
        </p:spPr>
      </p:pic>
    </p:spTree>
    <p:extLst>
      <p:ext uri="{BB962C8B-B14F-4D97-AF65-F5344CB8AC3E}">
        <p14:creationId xmlns:p14="http://schemas.microsoft.com/office/powerpoint/2010/main" val="1306169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0966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180C2C9-3A23-7D48-DCFE-646B16C124A4}"/>
              </a:ext>
            </a:extLst>
          </p:cNvPr>
          <p:cNvCxnSpPr>
            <a:cxnSpLocks/>
          </p:cNvCxnSpPr>
          <p:nvPr/>
        </p:nvCxnSpPr>
        <p:spPr>
          <a:xfrm>
            <a:off x="1509623"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ED4C48-3813-01E9-0363-9956DC297D64}"/>
              </a:ext>
            </a:extLst>
          </p:cNvPr>
          <p:cNvSpPr txBox="1"/>
          <p:nvPr/>
        </p:nvSpPr>
        <p:spPr>
          <a:xfrm>
            <a:off x="2687041"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Assimilation window</a:t>
            </a:r>
          </a:p>
        </p:txBody>
      </p:sp>
    </p:spTree>
    <p:extLst>
      <p:ext uri="{BB962C8B-B14F-4D97-AF65-F5344CB8AC3E}">
        <p14:creationId xmlns:p14="http://schemas.microsoft.com/office/powerpoint/2010/main" val="11054389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F30B92FC-3E59-EC4B-2C8B-388E69F66694}"/>
              </a:ext>
            </a:extLst>
          </p:cNvPr>
          <p:cNvSpPr/>
          <p:nvPr/>
        </p:nvSpPr>
        <p:spPr>
          <a:xfrm>
            <a:off x="1432976" y="3422682"/>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180C2C9-3A23-7D48-DCFE-646B16C124A4}"/>
              </a:ext>
            </a:extLst>
          </p:cNvPr>
          <p:cNvCxnSpPr>
            <a:cxnSpLocks/>
          </p:cNvCxnSpPr>
          <p:nvPr/>
        </p:nvCxnSpPr>
        <p:spPr>
          <a:xfrm>
            <a:off x="1509623"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ED4C48-3813-01E9-0363-9956DC297D64}"/>
              </a:ext>
            </a:extLst>
          </p:cNvPr>
          <p:cNvSpPr txBox="1"/>
          <p:nvPr/>
        </p:nvSpPr>
        <p:spPr>
          <a:xfrm>
            <a:off x="2687041"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Assimilation window</a:t>
            </a:r>
          </a:p>
        </p:txBody>
      </p:sp>
    </p:spTree>
    <p:extLst>
      <p:ext uri="{BB962C8B-B14F-4D97-AF65-F5344CB8AC3E}">
        <p14:creationId xmlns:p14="http://schemas.microsoft.com/office/powerpoint/2010/main" val="24278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95833E-6 -3.7037E-6 L 0.38243 -3.7037E-6 " pathEditMode="relative" rAng="0" ptsTypes="AA">
                                      <p:cBhvr>
                                        <p:cTn id="6" dur="3000" fill="hold"/>
                                        <p:tgtEl>
                                          <p:spTgt spid="19"/>
                                        </p:tgtEl>
                                        <p:attrNameLst>
                                          <p:attrName>ppt_x</p:attrName>
                                          <p:attrName>ppt_y</p:attrName>
                                        </p:attrNameLst>
                                      </p:cBhvr>
                                      <p:rCtr x="19115" y="0"/>
                                    </p:animMotion>
                                  </p:childTnLst>
                                </p:cTn>
                              </p:par>
                              <p:par>
                                <p:cTn id="7" presetID="7" presetClass="emph" presetSubtype="2" fill="hold" nodeType="withEffect">
                                  <p:stCondLst>
                                    <p:cond delay="0"/>
                                  </p:stCondLst>
                                  <p:childTnLst>
                                    <p:animClr clrSpc="rgb" dir="cw">
                                      <p:cBhvr>
                                        <p:cTn id="8" dur="3000" fill="hold"/>
                                        <p:tgtEl>
                                          <p:spTgt spid="19"/>
                                        </p:tgtEl>
                                        <p:attrNameLst>
                                          <p:attrName>stroke.color</p:attrName>
                                        </p:attrNameLst>
                                      </p:cBhvr>
                                      <p:to>
                                        <a:srgbClr val="EE2D24"/>
                                      </p:to>
                                    </p:animClr>
                                    <p:set>
                                      <p:cBhvr>
                                        <p:cTn id="9" dur="3000" fill="hold"/>
                                        <p:tgtEl>
                                          <p:spTgt spid="1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FORECASTING USING OUTPUT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42D6F511-EDC0-B169-64C7-38C7FCFA506B}"/>
              </a:ext>
            </a:extLst>
          </p:cNvPr>
          <p:cNvCxnSpPr/>
          <p:nvPr/>
        </p:nvCxnSpPr>
        <p:spPr>
          <a:xfrm flipV="1">
            <a:off x="1402330" y="1690688"/>
            <a:ext cx="0" cy="3873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C39FD4-AA9C-3A2E-DDEE-470D507B7FCE}"/>
              </a:ext>
            </a:extLst>
          </p:cNvPr>
          <p:cNvCxnSpPr>
            <a:cxnSpLocks/>
          </p:cNvCxnSpPr>
          <p:nvPr/>
        </p:nvCxnSpPr>
        <p:spPr>
          <a:xfrm>
            <a:off x="1402330" y="5564038"/>
            <a:ext cx="974299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1F2D28-4B09-8684-0C84-AD8E42EDA904}"/>
              </a:ext>
            </a:extLst>
          </p:cNvPr>
          <p:cNvCxnSpPr/>
          <p:nvPr/>
        </p:nvCxnSpPr>
        <p:spPr>
          <a:xfrm>
            <a:off x="6096000" y="1509534"/>
            <a:ext cx="0" cy="421840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F8BA95-C7AB-5069-FF46-3915A4503AD8}"/>
              </a:ext>
            </a:extLst>
          </p:cNvPr>
          <p:cNvSpPr txBox="1"/>
          <p:nvPr/>
        </p:nvSpPr>
        <p:spPr>
          <a:xfrm>
            <a:off x="5471574" y="5698229"/>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a:t>
            </a:r>
          </a:p>
        </p:txBody>
      </p:sp>
      <p:sp>
        <p:nvSpPr>
          <p:cNvPr id="16" name="TextBox 15">
            <a:extLst>
              <a:ext uri="{FF2B5EF4-FFF2-40B4-BE49-F238E27FC236}">
                <a16:creationId xmlns:a16="http://schemas.microsoft.com/office/drawing/2014/main" id="{6B262646-B410-3E6A-5A42-69B4CA9D6DF1}"/>
              </a:ext>
            </a:extLst>
          </p:cNvPr>
          <p:cNvSpPr txBox="1"/>
          <p:nvPr/>
        </p:nvSpPr>
        <p:spPr>
          <a:xfrm>
            <a:off x="777904" y="5670166"/>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7" name="TextBox 16">
            <a:extLst>
              <a:ext uri="{FF2B5EF4-FFF2-40B4-BE49-F238E27FC236}">
                <a16:creationId xmlns:a16="http://schemas.microsoft.com/office/drawing/2014/main" id="{EDD53D3D-F4E1-2469-B4B0-08C2E79F24E1}"/>
              </a:ext>
            </a:extLst>
          </p:cNvPr>
          <p:cNvSpPr txBox="1"/>
          <p:nvPr/>
        </p:nvSpPr>
        <p:spPr>
          <a:xfrm>
            <a:off x="10350350" y="5694044"/>
            <a:ext cx="1248851" cy="400110"/>
          </a:xfrm>
          <a:prstGeom prst="rect">
            <a:avLst/>
          </a:prstGeom>
          <a:noFill/>
        </p:spPr>
        <p:txBody>
          <a:bodyPr wrap="square" rtlCol="0">
            <a:spAutoFit/>
          </a:bodyPr>
          <a:lstStyle/>
          <a:p>
            <a:pPr algn="ctr"/>
            <a:r>
              <a:rPr lang="en-GB" sz="2000" dirty="0">
                <a:latin typeface="Sabon Next LT" panose="02000500000000000000" pitchFamily="2" charset="0"/>
                <a:cs typeface="Sabon Next LT" panose="02000500000000000000" pitchFamily="2" charset="0"/>
              </a:rPr>
              <a:t>t + 27</a:t>
            </a:r>
          </a:p>
        </p:txBody>
      </p:sp>
      <p:sp>
        <p:nvSpPr>
          <p:cNvPr id="18" name="Freeform: Shape 17">
            <a:extLst>
              <a:ext uri="{FF2B5EF4-FFF2-40B4-BE49-F238E27FC236}">
                <a16:creationId xmlns:a16="http://schemas.microsoft.com/office/drawing/2014/main" id="{73635C2D-171A-2C28-D484-B2A44511CDFE}"/>
              </a:ext>
            </a:extLst>
          </p:cNvPr>
          <p:cNvSpPr/>
          <p:nvPr/>
        </p:nvSpPr>
        <p:spPr>
          <a:xfrm>
            <a:off x="1432977"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F30B92FC-3E59-EC4B-2C8B-388E69F66694}"/>
              </a:ext>
            </a:extLst>
          </p:cNvPr>
          <p:cNvSpPr/>
          <p:nvPr/>
        </p:nvSpPr>
        <p:spPr>
          <a:xfrm>
            <a:off x="6096000" y="3429000"/>
            <a:ext cx="4663023" cy="1006983"/>
          </a:xfrm>
          <a:custGeom>
            <a:avLst/>
            <a:gdLst>
              <a:gd name="connsiteX0" fmla="*/ 0 w 4632385"/>
              <a:gd name="connsiteY0" fmla="*/ 558413 h 665923"/>
              <a:gd name="connsiteX1" fmla="*/ 345057 w 4632385"/>
              <a:gd name="connsiteY1" fmla="*/ 558413 h 665923"/>
              <a:gd name="connsiteX2" fmla="*/ 603849 w 4632385"/>
              <a:gd name="connsiteY2" fmla="*/ 299620 h 665923"/>
              <a:gd name="connsiteX3" fmla="*/ 1035170 w 4632385"/>
              <a:gd name="connsiteY3" fmla="*/ 420390 h 665923"/>
              <a:gd name="connsiteX4" fmla="*/ 1345721 w 4632385"/>
              <a:gd name="connsiteY4" fmla="*/ 549786 h 665923"/>
              <a:gd name="connsiteX5" fmla="*/ 1811547 w 4632385"/>
              <a:gd name="connsiteY5" fmla="*/ 636050 h 665923"/>
              <a:gd name="connsiteX6" fmla="*/ 2087592 w 4632385"/>
              <a:gd name="connsiteY6" fmla="*/ 6322 h 665923"/>
              <a:gd name="connsiteX7" fmla="*/ 2769079 w 4632385"/>
              <a:gd name="connsiteY7" fmla="*/ 325499 h 665923"/>
              <a:gd name="connsiteX8" fmla="*/ 3329796 w 4632385"/>
              <a:gd name="connsiteY8" fmla="*/ 549786 h 665923"/>
              <a:gd name="connsiteX9" fmla="*/ 3554083 w 4632385"/>
              <a:gd name="connsiteY9" fmla="*/ 411764 h 665923"/>
              <a:gd name="connsiteX10" fmla="*/ 3864634 w 4632385"/>
              <a:gd name="connsiteY10" fmla="*/ 480775 h 665923"/>
              <a:gd name="connsiteX11" fmla="*/ 4140679 w 4632385"/>
              <a:gd name="connsiteY11" fmla="*/ 567039 h 665923"/>
              <a:gd name="connsiteX12" fmla="*/ 4356340 w 4632385"/>
              <a:gd name="connsiteY12" fmla="*/ 472148 h 665923"/>
              <a:gd name="connsiteX13" fmla="*/ 4632385 w 4632385"/>
              <a:gd name="connsiteY13" fmla="*/ 601545 h 66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2385" h="665923">
                <a:moveTo>
                  <a:pt x="0" y="558413"/>
                </a:moveTo>
                <a:cubicBezTo>
                  <a:pt x="122208" y="579979"/>
                  <a:pt x="244416" y="601545"/>
                  <a:pt x="345057" y="558413"/>
                </a:cubicBezTo>
                <a:cubicBezTo>
                  <a:pt x="445699" y="515281"/>
                  <a:pt x="488830" y="322624"/>
                  <a:pt x="603849" y="299620"/>
                </a:cubicBezTo>
                <a:cubicBezTo>
                  <a:pt x="718868" y="276616"/>
                  <a:pt x="911525" y="378696"/>
                  <a:pt x="1035170" y="420390"/>
                </a:cubicBezTo>
                <a:cubicBezTo>
                  <a:pt x="1158815" y="462084"/>
                  <a:pt x="1216325" y="513843"/>
                  <a:pt x="1345721" y="549786"/>
                </a:cubicBezTo>
                <a:cubicBezTo>
                  <a:pt x="1475117" y="585729"/>
                  <a:pt x="1687902" y="726627"/>
                  <a:pt x="1811547" y="636050"/>
                </a:cubicBezTo>
                <a:cubicBezTo>
                  <a:pt x="1935192" y="545473"/>
                  <a:pt x="1928003" y="58080"/>
                  <a:pt x="2087592" y="6322"/>
                </a:cubicBezTo>
                <a:cubicBezTo>
                  <a:pt x="2247181" y="-45436"/>
                  <a:pt x="2562045" y="234922"/>
                  <a:pt x="2769079" y="325499"/>
                </a:cubicBezTo>
                <a:cubicBezTo>
                  <a:pt x="2976113" y="416076"/>
                  <a:pt x="3198962" y="535409"/>
                  <a:pt x="3329796" y="549786"/>
                </a:cubicBezTo>
                <a:cubicBezTo>
                  <a:pt x="3460630" y="564163"/>
                  <a:pt x="3464943" y="423266"/>
                  <a:pt x="3554083" y="411764"/>
                </a:cubicBezTo>
                <a:cubicBezTo>
                  <a:pt x="3643223" y="400262"/>
                  <a:pt x="3766868" y="454896"/>
                  <a:pt x="3864634" y="480775"/>
                </a:cubicBezTo>
                <a:cubicBezTo>
                  <a:pt x="3962400" y="506654"/>
                  <a:pt x="4058728" y="568477"/>
                  <a:pt x="4140679" y="567039"/>
                </a:cubicBezTo>
                <a:cubicBezTo>
                  <a:pt x="4222630" y="565601"/>
                  <a:pt x="4274389" y="466397"/>
                  <a:pt x="4356340" y="472148"/>
                </a:cubicBezTo>
                <a:cubicBezTo>
                  <a:pt x="4438291" y="477899"/>
                  <a:pt x="4535338" y="539722"/>
                  <a:pt x="4632385" y="601545"/>
                </a:cubicBezTo>
              </a:path>
            </a:pathLst>
          </a:custGeom>
          <a:noFill/>
          <a:ln w="38100">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180C2C9-3A23-7D48-DCFE-646B16C124A4}"/>
              </a:ext>
            </a:extLst>
          </p:cNvPr>
          <p:cNvCxnSpPr>
            <a:cxnSpLocks/>
          </p:cNvCxnSpPr>
          <p:nvPr/>
        </p:nvCxnSpPr>
        <p:spPr>
          <a:xfrm>
            <a:off x="1509623"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ED4C48-3813-01E9-0363-9956DC297D64}"/>
              </a:ext>
            </a:extLst>
          </p:cNvPr>
          <p:cNvSpPr txBox="1"/>
          <p:nvPr/>
        </p:nvSpPr>
        <p:spPr>
          <a:xfrm>
            <a:off x="2687041"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Assimilation window</a:t>
            </a:r>
          </a:p>
        </p:txBody>
      </p:sp>
      <p:cxnSp>
        <p:nvCxnSpPr>
          <p:cNvPr id="24" name="Straight Arrow Connector 23">
            <a:extLst>
              <a:ext uri="{FF2B5EF4-FFF2-40B4-BE49-F238E27FC236}">
                <a16:creationId xmlns:a16="http://schemas.microsoft.com/office/drawing/2014/main" id="{ED176172-3235-BA0F-9978-1151910850AF}"/>
              </a:ext>
            </a:extLst>
          </p:cNvPr>
          <p:cNvCxnSpPr>
            <a:cxnSpLocks/>
          </p:cNvCxnSpPr>
          <p:nvPr/>
        </p:nvCxnSpPr>
        <p:spPr>
          <a:xfrm>
            <a:off x="6196642" y="2294626"/>
            <a:ext cx="448573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151AFD-1AE6-3FD0-B820-10AD6CF14137}"/>
              </a:ext>
            </a:extLst>
          </p:cNvPr>
          <p:cNvSpPr txBox="1"/>
          <p:nvPr/>
        </p:nvSpPr>
        <p:spPr>
          <a:xfrm>
            <a:off x="7374060" y="1969821"/>
            <a:ext cx="2154896" cy="338554"/>
          </a:xfrm>
          <a:prstGeom prst="rect">
            <a:avLst/>
          </a:prstGeom>
          <a:noFill/>
        </p:spPr>
        <p:txBody>
          <a:bodyPr wrap="square" rtlCol="0">
            <a:spAutoFit/>
          </a:bodyPr>
          <a:lstStyle/>
          <a:p>
            <a:pPr algn="ctr"/>
            <a:r>
              <a:rPr lang="en-GB" sz="1600" dirty="0">
                <a:latin typeface="Sabon Next LT" panose="02000500000000000000" pitchFamily="2" charset="0"/>
                <a:cs typeface="Sabon Next LT" panose="02000500000000000000" pitchFamily="2" charset="0"/>
              </a:rPr>
              <a:t>Forecast window</a:t>
            </a:r>
          </a:p>
        </p:txBody>
      </p:sp>
    </p:spTree>
    <p:extLst>
      <p:ext uri="{BB962C8B-B14F-4D97-AF65-F5344CB8AC3E}">
        <p14:creationId xmlns:p14="http://schemas.microsoft.com/office/powerpoint/2010/main" val="107109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OPERATIONAL SOLAR WIND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For </a:t>
            </a:r>
            <a:r>
              <a:rPr lang="en-GB" dirty="0" err="1">
                <a:latin typeface="Sabon Next LT" panose="02000500000000000000" pitchFamily="2" charset="0"/>
                <a:cs typeface="Sabon Next LT" panose="02000500000000000000" pitchFamily="2" charset="0"/>
              </a:rPr>
              <a:t>BRaVDA</a:t>
            </a:r>
            <a:r>
              <a:rPr lang="en-GB" dirty="0">
                <a:latin typeface="Sabon Next LT" panose="02000500000000000000" pitchFamily="2" charset="0"/>
                <a:cs typeface="Sabon Next LT" panose="02000500000000000000" pitchFamily="2" charset="0"/>
              </a:rPr>
              <a:t> to be operational, it needs to work with real time data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Previous experiments have used science level data, which has been pre-processed to provide a “cleaner” dataset (e.g. Lang et al., 2021 and Turner et al., 2022)</a:t>
            </a:r>
          </a:p>
          <a:p>
            <a:pPr lvl="1"/>
            <a:r>
              <a:rPr lang="en-GB" dirty="0">
                <a:latin typeface="Sabon Next LT" panose="02000500000000000000" pitchFamily="2" charset="0"/>
                <a:cs typeface="Sabon Next LT" panose="02000500000000000000" pitchFamily="2" charset="0"/>
              </a:rPr>
              <a:t>Removing data gaps, erroneous observations and biases </a:t>
            </a:r>
            <a:endParaRPr lang="en-GB" sz="2800" dirty="0">
              <a:latin typeface="Sabon Next LT" panose="02000500000000000000" pitchFamily="2" charset="0"/>
              <a:cs typeface="Sabon Next LT" panose="02000500000000000000" pitchFamily="2" charset="0"/>
            </a:endParaRP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2380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REAL TIME ISSUES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4B3CF71-0E14-690B-B945-3C17450CB35D}"/>
              </a:ext>
            </a:extLst>
          </p:cNvPr>
          <p:cNvPicPr>
            <a:picLocks noChangeAspect="1"/>
          </p:cNvPicPr>
          <p:nvPr/>
        </p:nvPicPr>
        <p:blipFill>
          <a:blip r:embed="rId2"/>
          <a:stretch>
            <a:fillRect/>
          </a:stretch>
        </p:blipFill>
        <p:spPr>
          <a:xfrm>
            <a:off x="1223043" y="1336039"/>
            <a:ext cx="9745913" cy="4750437"/>
          </a:xfrm>
          <a:prstGeom prst="rect">
            <a:avLst/>
          </a:prstGeom>
        </p:spPr>
      </p:pic>
    </p:spTree>
    <p:extLst>
      <p:ext uri="{BB962C8B-B14F-4D97-AF65-F5344CB8AC3E}">
        <p14:creationId xmlns:p14="http://schemas.microsoft.com/office/powerpoint/2010/main" val="1935338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REAL TIME ISSUES</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AFC37EB-7218-A7CE-3FF0-80C4B8FA1DB7}"/>
              </a:ext>
            </a:extLst>
          </p:cNvPr>
          <p:cNvPicPr>
            <a:picLocks noChangeAspect="1"/>
          </p:cNvPicPr>
          <p:nvPr/>
        </p:nvPicPr>
        <p:blipFill>
          <a:blip r:embed="rId2"/>
          <a:stretch>
            <a:fillRect/>
          </a:stretch>
        </p:blipFill>
        <p:spPr>
          <a:xfrm>
            <a:off x="1158486" y="2024864"/>
            <a:ext cx="9875027" cy="2802372"/>
          </a:xfrm>
          <a:prstGeom prst="rect">
            <a:avLst/>
          </a:prstGeom>
        </p:spPr>
      </p:pic>
    </p:spTree>
    <p:extLst>
      <p:ext uri="{BB962C8B-B14F-4D97-AF65-F5344CB8AC3E}">
        <p14:creationId xmlns:p14="http://schemas.microsoft.com/office/powerpoint/2010/main" val="32143763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BRaVDA</a:t>
            </a:r>
            <a:r>
              <a:rPr lang="en-GB" dirty="0">
                <a:latin typeface="Arial Black" panose="020B0A04020102020204" pitchFamily="34" charset="0"/>
              </a:rPr>
              <a:t> EXPERIMENTS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Assimilating all sources of observations – STEREO-A, B and ACE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Evaluate the forecast accuracy at the three observation locations – verification time series is the science data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Comparing the prior, real time and science forecasts</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717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CORONAL MASS EJECTIONS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5766400" cy="4351338"/>
          </a:xfrm>
        </p:spPr>
        <p:txBody>
          <a:bodyPr/>
          <a:lstStyle/>
          <a:p>
            <a:pPr marL="0" indent="0">
              <a:buNone/>
            </a:pPr>
            <a:r>
              <a:rPr lang="en-GB" dirty="0">
                <a:latin typeface="Sabon Next LT" panose="02000500000000000000" pitchFamily="2" charset="0"/>
                <a:cs typeface="Sabon Next LT" panose="02000500000000000000" pitchFamily="2" charset="0"/>
              </a:rPr>
              <a:t>Coronal mass ejections (CMEs) are huge eruptions of solar material and are the main driver of severe space weather</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They propagate through the solar wind, so the background conditions affect their speed and arrival time</a:t>
            </a:r>
          </a:p>
        </p:txBody>
      </p:sp>
      <p:sp>
        <p:nvSpPr>
          <p:cNvPr id="6" name="Rectangle 5">
            <a:extLst>
              <a:ext uri="{FF2B5EF4-FFF2-40B4-BE49-F238E27FC236}">
                <a16:creationId xmlns:a16="http://schemas.microsoft.com/office/drawing/2014/main" id="{9C698E2F-1D3F-905B-D967-B2E5603BB888}"/>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DA0492E-5C20-2566-4969-92CE1F7C7EBD}"/>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Content Placeholder 10">
            <a:extLst>
              <a:ext uri="{FF2B5EF4-FFF2-40B4-BE49-F238E27FC236}">
                <a16:creationId xmlns:a16="http://schemas.microsoft.com/office/drawing/2014/main" id="{34118962-F967-1644-2901-C29D30FCF66B}"/>
              </a:ext>
            </a:extLst>
          </p:cNvPr>
          <p:cNvPicPr>
            <a:picLocks noChangeAspect="1"/>
          </p:cNvPicPr>
          <p:nvPr/>
        </p:nvPicPr>
        <p:blipFill rotWithShape="1">
          <a:blip r:embed="rId2">
            <a:clrChange>
              <a:clrFrom>
                <a:srgbClr val="FDFCFD"/>
              </a:clrFrom>
              <a:clrTo>
                <a:srgbClr val="FDFCFD">
                  <a:alpha val="0"/>
                </a:srgbClr>
              </a:clrTo>
            </a:clrChange>
          </a:blip>
          <a:srcRect l="984" r="50000"/>
          <a:stretch/>
        </p:blipFill>
        <p:spPr>
          <a:xfrm>
            <a:off x="7211952" y="1365627"/>
            <a:ext cx="4045519" cy="4126745"/>
          </a:xfrm>
          <a:prstGeom prst="rect">
            <a:avLst/>
          </a:prstGeom>
        </p:spPr>
      </p:pic>
      <p:sp>
        <p:nvSpPr>
          <p:cNvPr id="10" name="Rectangle 9">
            <a:extLst>
              <a:ext uri="{FF2B5EF4-FFF2-40B4-BE49-F238E27FC236}">
                <a16:creationId xmlns:a16="http://schemas.microsoft.com/office/drawing/2014/main" id="{F6ACFBEF-445A-72A2-D8C1-7FD857B67957}"/>
              </a:ext>
            </a:extLst>
          </p:cNvPr>
          <p:cNvSpPr/>
          <p:nvPr/>
        </p:nvSpPr>
        <p:spPr>
          <a:xfrm>
            <a:off x="9991006" y="4734695"/>
            <a:ext cx="1714500" cy="94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Content Placeholder 10">
            <a:extLst>
              <a:ext uri="{FF2B5EF4-FFF2-40B4-BE49-F238E27FC236}">
                <a16:creationId xmlns:a16="http://schemas.microsoft.com/office/drawing/2014/main" id="{9D21476B-15CE-F52B-104B-6C0504F0E0CE}"/>
              </a:ext>
            </a:extLst>
          </p:cNvPr>
          <p:cNvPicPr>
            <a:picLocks noChangeAspect="1"/>
          </p:cNvPicPr>
          <p:nvPr/>
        </p:nvPicPr>
        <p:blipFill rotWithShape="1">
          <a:blip r:embed="rId2"/>
          <a:srcRect l="34307" t="82243" r="26267" b="6335"/>
          <a:stretch/>
        </p:blipFill>
        <p:spPr>
          <a:xfrm>
            <a:off x="7440553" y="5095778"/>
            <a:ext cx="3876675" cy="561524"/>
          </a:xfrm>
          <a:prstGeom prst="rect">
            <a:avLst/>
          </a:prstGeom>
        </p:spPr>
      </p:pic>
      <p:pic>
        <p:nvPicPr>
          <p:cNvPr id="12" name="Content Placeholder 10">
            <a:extLst>
              <a:ext uri="{FF2B5EF4-FFF2-40B4-BE49-F238E27FC236}">
                <a16:creationId xmlns:a16="http://schemas.microsoft.com/office/drawing/2014/main" id="{4102A78F-4804-4175-C8B9-92A2A9E97B8A}"/>
              </a:ext>
            </a:extLst>
          </p:cNvPr>
          <p:cNvPicPr>
            <a:picLocks noChangeAspect="1"/>
          </p:cNvPicPr>
          <p:nvPr/>
        </p:nvPicPr>
        <p:blipFill rotWithShape="1">
          <a:blip r:embed="rId2"/>
          <a:srcRect l="37762" t="93311" r="37439" b="1298"/>
          <a:stretch/>
        </p:blipFill>
        <p:spPr>
          <a:xfrm>
            <a:off x="8159690" y="5715280"/>
            <a:ext cx="2438400" cy="265044"/>
          </a:xfrm>
          <a:prstGeom prst="rect">
            <a:avLst/>
          </a:prstGeom>
        </p:spPr>
      </p:pic>
    </p:spTree>
    <p:extLst>
      <p:ext uri="{BB962C8B-B14F-4D97-AF65-F5344CB8AC3E}">
        <p14:creationId xmlns:p14="http://schemas.microsoft.com/office/powerpoint/2010/main" val="25676286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err="1">
                <a:latin typeface="Arial Black" panose="020B0A04020102020204" pitchFamily="34" charset="0"/>
              </a:rPr>
              <a:t>BRaVDA</a:t>
            </a:r>
            <a:r>
              <a:rPr lang="en-GB" dirty="0">
                <a:latin typeface="Arial Black" panose="020B0A04020102020204" pitchFamily="34" charset="0"/>
              </a:rPr>
              <a:t> EXPERIMENTS</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text, diagram, screenshot, plot&#10;&#10;Description automatically generated">
            <a:extLst>
              <a:ext uri="{FF2B5EF4-FFF2-40B4-BE49-F238E27FC236}">
                <a16:creationId xmlns:a16="http://schemas.microsoft.com/office/drawing/2014/main" id="{DEE6114A-B965-7565-7316-62F399CC9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250" y="1349548"/>
            <a:ext cx="8750571" cy="4812513"/>
          </a:xfrm>
          <a:prstGeom prst="rect">
            <a:avLst/>
          </a:prstGeom>
        </p:spPr>
      </p:pic>
    </p:spTree>
    <p:extLst>
      <p:ext uri="{BB962C8B-B14F-4D97-AF65-F5344CB8AC3E}">
        <p14:creationId xmlns:p14="http://schemas.microsoft.com/office/powerpoint/2010/main" val="423087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Tree>
    <p:extLst>
      <p:ext uri="{BB962C8B-B14F-4D97-AF65-F5344CB8AC3E}">
        <p14:creationId xmlns:p14="http://schemas.microsoft.com/office/powerpoint/2010/main" val="1699985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
        <p:nvSpPr>
          <p:cNvPr id="3" name="Oval 2">
            <a:extLst>
              <a:ext uri="{FF2B5EF4-FFF2-40B4-BE49-F238E27FC236}">
                <a16:creationId xmlns:a16="http://schemas.microsoft.com/office/drawing/2014/main" id="{B7643E88-1D29-4335-9C07-4B8CA5C3819D}"/>
              </a:ext>
            </a:extLst>
          </p:cNvPr>
          <p:cNvSpPr/>
          <p:nvPr/>
        </p:nvSpPr>
        <p:spPr>
          <a:xfrm>
            <a:off x="5501427" y="5550124"/>
            <a:ext cx="948905" cy="6512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4722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
        <p:nvSpPr>
          <p:cNvPr id="3" name="Oval 2">
            <a:extLst>
              <a:ext uri="{FF2B5EF4-FFF2-40B4-BE49-F238E27FC236}">
                <a16:creationId xmlns:a16="http://schemas.microsoft.com/office/drawing/2014/main" id="{A6AEAFF3-65C7-8C16-6EF3-76A135D1FD6E}"/>
              </a:ext>
            </a:extLst>
          </p:cNvPr>
          <p:cNvSpPr/>
          <p:nvPr/>
        </p:nvSpPr>
        <p:spPr>
          <a:xfrm rot="925433">
            <a:off x="3866768" y="2918068"/>
            <a:ext cx="948905" cy="6512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7640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
        <p:nvSpPr>
          <p:cNvPr id="3" name="Oval 2">
            <a:extLst>
              <a:ext uri="{FF2B5EF4-FFF2-40B4-BE49-F238E27FC236}">
                <a16:creationId xmlns:a16="http://schemas.microsoft.com/office/drawing/2014/main" id="{383293A8-44E8-2F24-EA80-9F07EA5C0703}"/>
              </a:ext>
            </a:extLst>
          </p:cNvPr>
          <p:cNvSpPr/>
          <p:nvPr/>
        </p:nvSpPr>
        <p:spPr>
          <a:xfrm rot="1541500">
            <a:off x="4136133" y="3864097"/>
            <a:ext cx="948905" cy="6512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90588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TAYLOR DIAGRAM</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23A4046-9D14-31A8-91B3-CCD1FAE19DC7}"/>
              </a:ext>
            </a:extLst>
          </p:cNvPr>
          <p:cNvPicPr>
            <a:picLocks noChangeAspect="1"/>
          </p:cNvPicPr>
          <p:nvPr/>
        </p:nvPicPr>
        <p:blipFill>
          <a:blip r:embed="rId2"/>
          <a:stretch>
            <a:fillRect/>
          </a:stretch>
        </p:blipFill>
        <p:spPr>
          <a:xfrm>
            <a:off x="3127909" y="1341911"/>
            <a:ext cx="6155254" cy="4744565"/>
          </a:xfrm>
          <a:prstGeom prst="rect">
            <a:avLst/>
          </a:prstGeom>
        </p:spPr>
      </p:pic>
      <p:sp>
        <p:nvSpPr>
          <p:cNvPr id="3" name="Oval 2">
            <a:extLst>
              <a:ext uri="{FF2B5EF4-FFF2-40B4-BE49-F238E27FC236}">
                <a16:creationId xmlns:a16="http://schemas.microsoft.com/office/drawing/2014/main" id="{80EC91A0-23A9-C46F-C225-6B67584640A1}"/>
              </a:ext>
            </a:extLst>
          </p:cNvPr>
          <p:cNvSpPr/>
          <p:nvPr/>
        </p:nvSpPr>
        <p:spPr>
          <a:xfrm rot="1541500">
            <a:off x="3948580" y="4251266"/>
            <a:ext cx="948905" cy="6512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1693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6B731D9-B85F-A822-4026-93FD3AAA9EF1}"/>
              </a:ext>
            </a:extLst>
          </p:cNvPr>
          <p:cNvSpPr/>
          <p:nvPr/>
        </p:nvSpPr>
        <p:spPr>
          <a:xfrm>
            <a:off x="1351471" y="3105511"/>
            <a:ext cx="9638582" cy="1613140"/>
          </a:xfrm>
          <a:prstGeom prst="roundRect">
            <a:avLst/>
          </a:prstGeom>
          <a:solidFill>
            <a:srgbClr val="EE2D2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FUTURE SOLAR WIND DA</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The ESA Vigil mission is (hopefully) going to be launched in 2027 (</a:t>
            </a:r>
            <a:r>
              <a:rPr lang="en-GB" dirty="0" err="1">
                <a:latin typeface="Sabon Next LT" panose="02000500000000000000" pitchFamily="2" charset="0"/>
                <a:cs typeface="Sabon Next LT" panose="02000500000000000000" pitchFamily="2" charset="0"/>
              </a:rPr>
              <a:t>ish</a:t>
            </a:r>
            <a:r>
              <a:rPr lang="en-GB" dirty="0">
                <a:latin typeface="Sabon Next LT" panose="02000500000000000000" pitchFamily="2" charset="0"/>
                <a:cs typeface="Sabon Next LT" panose="02000500000000000000" pitchFamily="2" charset="0"/>
              </a:rPr>
              <a:t>) to the L5 point</a:t>
            </a:r>
          </a:p>
          <a:p>
            <a:pPr marL="0" indent="0">
              <a:buNone/>
            </a:pPr>
            <a:endParaRPr lang="en-GB" dirty="0">
              <a:latin typeface="Sabon Next LT" panose="02000500000000000000" pitchFamily="2" charset="0"/>
              <a:cs typeface="Sabon Next LT" panose="02000500000000000000" pitchFamily="2" charset="0"/>
            </a:endParaRPr>
          </a:p>
          <a:p>
            <a:pPr marL="457200" lvl="1" indent="0">
              <a:buNone/>
            </a:pPr>
            <a:r>
              <a:rPr lang="en-GB" i="1" dirty="0">
                <a:latin typeface="Sabon Next LT" panose="02000500000000000000" pitchFamily="2" charset="0"/>
                <a:cs typeface="Sabon Next LT" panose="02000500000000000000" pitchFamily="2" charset="0"/>
              </a:rPr>
              <a:t>“The mission will give us advanced warning of oncoming solar storms and therefore more time to protect spacecraft in orbit, infrastructure on the ground and explorers now and in the future, unshielded by Earth’s magnetic field and vulnerable to our star’s violent outbursts.” – </a:t>
            </a:r>
            <a:r>
              <a:rPr lang="en-GB" sz="2000" dirty="0">
                <a:latin typeface="Sabon Next LT" panose="02000500000000000000" pitchFamily="2" charset="0"/>
                <a:cs typeface="Sabon Next LT" panose="02000500000000000000" pitchFamily="2" charset="0"/>
              </a:rPr>
              <a:t>ESA, 2023</a:t>
            </a:r>
          </a:p>
          <a:p>
            <a:pPr marL="457200" lvl="1" indent="0">
              <a:buNone/>
            </a:pPr>
            <a:endParaRPr lang="en-GB" i="1"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Could be useful for future operational solar wind DA</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66029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SIMULATION</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Combinations of spacecraft separated by approximately 60</a:t>
            </a:r>
            <a:r>
              <a:rPr lang="en-GB" baseline="30000" dirty="0">
                <a:latin typeface="Sabon Next LT" panose="02000500000000000000" pitchFamily="2" charset="0"/>
                <a:cs typeface="Sabon Next LT" panose="02000500000000000000" pitchFamily="2" charset="0"/>
              </a:rPr>
              <a:t>o</a:t>
            </a:r>
            <a:r>
              <a:rPr lang="en-GB" dirty="0">
                <a:latin typeface="Sabon Next LT" panose="02000500000000000000" pitchFamily="2" charset="0"/>
                <a:cs typeface="Sabon Next LT" panose="02000500000000000000" pitchFamily="2" charset="0"/>
              </a:rPr>
              <a:t> in longitude</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Historic data to see how well a potential L5 and L1 pairing could work for solar wind DA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4 time periods</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22420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SIMULATION</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155FD5F-5F31-FA21-337C-19F341F65AB7}"/>
              </a:ext>
            </a:extLst>
          </p:cNvPr>
          <p:cNvPicPr>
            <a:picLocks noChangeAspect="1"/>
          </p:cNvPicPr>
          <p:nvPr/>
        </p:nvPicPr>
        <p:blipFill>
          <a:blip r:embed="rId2"/>
          <a:stretch>
            <a:fillRect/>
          </a:stretch>
        </p:blipFill>
        <p:spPr>
          <a:xfrm>
            <a:off x="691257" y="1621680"/>
            <a:ext cx="10809485" cy="4123850"/>
          </a:xfrm>
          <a:prstGeom prst="rect">
            <a:avLst/>
          </a:prstGeom>
        </p:spPr>
      </p:pic>
    </p:spTree>
    <p:extLst>
      <p:ext uri="{BB962C8B-B14F-4D97-AF65-F5344CB8AC3E}">
        <p14:creationId xmlns:p14="http://schemas.microsoft.com/office/powerpoint/2010/main" val="1533328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ext, screenshot, diagram, plot&#10;&#10;Description automatically generated">
            <a:extLst>
              <a:ext uri="{FF2B5EF4-FFF2-40B4-BE49-F238E27FC236}">
                <a16:creationId xmlns:a16="http://schemas.microsoft.com/office/drawing/2014/main" id="{0E2CD2F4-B587-C028-5542-EAAD50025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752" y="58992"/>
            <a:ext cx="7130496" cy="6076914"/>
          </a:xfrm>
          <a:prstGeom prst="rect">
            <a:avLst/>
          </a:prstGeom>
        </p:spPr>
      </p:pic>
    </p:spTree>
    <p:extLst>
      <p:ext uri="{BB962C8B-B14F-4D97-AF65-F5344CB8AC3E}">
        <p14:creationId xmlns:p14="http://schemas.microsoft.com/office/powerpoint/2010/main" val="285333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2667000" y="-2666999"/>
            <a:ext cx="6858002" cy="12192002"/>
          </a:xfrm>
          <a:prstGeom prst="rect">
            <a:avLst/>
          </a:prstGeom>
          <a:solidFill>
            <a:srgbClr val="7A0101"/>
          </a:solidFill>
          <a:ln>
            <a:solidFill>
              <a:srgbClr val="7A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NASA - Sun Releases X1.1 Class Flare">
            <a:extLst>
              <a:ext uri="{FF2B5EF4-FFF2-40B4-BE49-F238E27FC236}">
                <a16:creationId xmlns:a16="http://schemas.microsoft.com/office/drawing/2014/main" id="{6981E72F-B8FF-04ED-E8EB-78B353C60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020" y="-1959"/>
            <a:ext cx="6859959" cy="685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103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text, screenshot, plot, diagram&#10;&#10;Description automatically generated">
            <a:extLst>
              <a:ext uri="{FF2B5EF4-FFF2-40B4-BE49-F238E27FC236}">
                <a16:creationId xmlns:a16="http://schemas.microsoft.com/office/drawing/2014/main" id="{123F52D2-CF15-C05E-06D2-0C5BC0E5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674" y="1268738"/>
            <a:ext cx="5548651" cy="4903156"/>
          </a:xfrm>
          <a:prstGeom prst="rect">
            <a:avLst/>
          </a:prstGeom>
        </p:spPr>
      </p:pic>
    </p:spTree>
    <p:extLst>
      <p:ext uri="{BB962C8B-B14F-4D97-AF65-F5344CB8AC3E}">
        <p14:creationId xmlns:p14="http://schemas.microsoft.com/office/powerpoint/2010/main" val="29953319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6F469EA-DC3B-191C-CDA8-8914EE90403B}"/>
              </a:ext>
            </a:extLst>
          </p:cNvPr>
          <p:cNvPicPr>
            <a:picLocks noChangeAspect="1"/>
          </p:cNvPicPr>
          <p:nvPr/>
        </p:nvPicPr>
        <p:blipFill>
          <a:blip r:embed="rId2"/>
          <a:stretch>
            <a:fillRect/>
          </a:stretch>
        </p:blipFill>
        <p:spPr>
          <a:xfrm>
            <a:off x="2825749" y="1395271"/>
            <a:ext cx="6540502" cy="4683000"/>
          </a:xfrm>
          <a:prstGeom prst="rect">
            <a:avLst/>
          </a:prstGeom>
        </p:spPr>
      </p:pic>
    </p:spTree>
    <p:extLst>
      <p:ext uri="{BB962C8B-B14F-4D97-AF65-F5344CB8AC3E}">
        <p14:creationId xmlns:p14="http://schemas.microsoft.com/office/powerpoint/2010/main" val="36230174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6F469EA-DC3B-191C-CDA8-8914EE90403B}"/>
              </a:ext>
            </a:extLst>
          </p:cNvPr>
          <p:cNvPicPr>
            <a:picLocks noChangeAspect="1"/>
          </p:cNvPicPr>
          <p:nvPr/>
        </p:nvPicPr>
        <p:blipFill>
          <a:blip r:embed="rId2"/>
          <a:stretch>
            <a:fillRect/>
          </a:stretch>
        </p:blipFill>
        <p:spPr>
          <a:xfrm>
            <a:off x="2825749" y="1395271"/>
            <a:ext cx="6540502" cy="4683000"/>
          </a:xfrm>
          <a:prstGeom prst="rect">
            <a:avLst/>
          </a:prstGeom>
        </p:spPr>
      </p:pic>
      <p:sp>
        <p:nvSpPr>
          <p:cNvPr id="3" name="Oval 2">
            <a:extLst>
              <a:ext uri="{FF2B5EF4-FFF2-40B4-BE49-F238E27FC236}">
                <a16:creationId xmlns:a16="http://schemas.microsoft.com/office/drawing/2014/main" id="{5BE985DB-42C6-4141-E7CF-9624AB6260CA}"/>
              </a:ext>
            </a:extLst>
          </p:cNvPr>
          <p:cNvSpPr/>
          <p:nvPr/>
        </p:nvSpPr>
        <p:spPr>
          <a:xfrm rot="1004965">
            <a:off x="3498335" y="2828505"/>
            <a:ext cx="923027" cy="66423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14455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6F469EA-DC3B-191C-CDA8-8914EE90403B}"/>
              </a:ext>
            </a:extLst>
          </p:cNvPr>
          <p:cNvPicPr>
            <a:picLocks noChangeAspect="1"/>
          </p:cNvPicPr>
          <p:nvPr/>
        </p:nvPicPr>
        <p:blipFill>
          <a:blip r:embed="rId2"/>
          <a:stretch>
            <a:fillRect/>
          </a:stretch>
        </p:blipFill>
        <p:spPr>
          <a:xfrm>
            <a:off x="2825749" y="1395271"/>
            <a:ext cx="6540502" cy="4683000"/>
          </a:xfrm>
          <a:prstGeom prst="rect">
            <a:avLst/>
          </a:prstGeom>
        </p:spPr>
      </p:pic>
      <p:sp>
        <p:nvSpPr>
          <p:cNvPr id="3" name="Oval 2">
            <a:extLst>
              <a:ext uri="{FF2B5EF4-FFF2-40B4-BE49-F238E27FC236}">
                <a16:creationId xmlns:a16="http://schemas.microsoft.com/office/drawing/2014/main" id="{32E9FE86-81B2-9DE3-CCB4-CDF2A8BC8976}"/>
              </a:ext>
            </a:extLst>
          </p:cNvPr>
          <p:cNvSpPr/>
          <p:nvPr/>
        </p:nvSpPr>
        <p:spPr>
          <a:xfrm rot="19309078">
            <a:off x="3962710" y="3514333"/>
            <a:ext cx="923027" cy="86210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836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L5 &amp; L1 AVERAGE</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6F469EA-DC3B-191C-CDA8-8914EE90403B}"/>
              </a:ext>
            </a:extLst>
          </p:cNvPr>
          <p:cNvPicPr>
            <a:picLocks noChangeAspect="1"/>
          </p:cNvPicPr>
          <p:nvPr/>
        </p:nvPicPr>
        <p:blipFill>
          <a:blip r:embed="rId2"/>
          <a:stretch>
            <a:fillRect/>
          </a:stretch>
        </p:blipFill>
        <p:spPr>
          <a:xfrm>
            <a:off x="2825749" y="1395271"/>
            <a:ext cx="6540502" cy="4683000"/>
          </a:xfrm>
          <a:prstGeom prst="rect">
            <a:avLst/>
          </a:prstGeom>
        </p:spPr>
      </p:pic>
      <p:sp>
        <p:nvSpPr>
          <p:cNvPr id="3" name="Oval 2">
            <a:extLst>
              <a:ext uri="{FF2B5EF4-FFF2-40B4-BE49-F238E27FC236}">
                <a16:creationId xmlns:a16="http://schemas.microsoft.com/office/drawing/2014/main" id="{E155A878-C84D-945C-00DF-487F6BE1AC88}"/>
              </a:ext>
            </a:extLst>
          </p:cNvPr>
          <p:cNvSpPr/>
          <p:nvPr/>
        </p:nvSpPr>
        <p:spPr>
          <a:xfrm rot="1004965">
            <a:off x="4316539" y="4127274"/>
            <a:ext cx="506457" cy="49642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30670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FUTURE WORK</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690688"/>
            <a:ext cx="10296526" cy="4533900"/>
          </a:xfrm>
        </p:spPr>
        <p:txBody>
          <a:bodyPr>
            <a:normAutofit/>
          </a:bodyPr>
          <a:lstStyle/>
          <a:p>
            <a:pPr marL="0" indent="0">
              <a:buNone/>
            </a:pPr>
            <a:r>
              <a:rPr lang="en-GB" dirty="0">
                <a:latin typeface="Sabon Next LT" panose="02000500000000000000" pitchFamily="2" charset="0"/>
                <a:cs typeface="Sabon Next LT" panose="02000500000000000000" pitchFamily="2" charset="0"/>
              </a:rPr>
              <a:t>I am currently working on a semi-operational version of </a:t>
            </a:r>
            <a:r>
              <a:rPr lang="en-GB" dirty="0" err="1">
                <a:latin typeface="Sabon Next LT" panose="02000500000000000000" pitchFamily="2" charset="0"/>
                <a:cs typeface="Sabon Next LT" panose="02000500000000000000" pitchFamily="2" charset="0"/>
              </a:rPr>
              <a:t>BRaVDA</a:t>
            </a:r>
            <a:endParaRPr lang="en-GB" dirty="0">
              <a:latin typeface="Sabon Next LT" panose="02000500000000000000" pitchFamily="2" charset="0"/>
              <a:cs typeface="Sabon Next LT" panose="02000500000000000000" pitchFamily="2" charset="0"/>
            </a:endParaRP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All the pieces are there but need pulling together</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Hoping for a daily updated forecast – a world’s first using solar wind DA</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Something about a thesis? </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299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CONCLUSIONS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690688"/>
            <a:ext cx="10296526" cy="4533900"/>
          </a:xfrm>
        </p:spPr>
        <p:txBody>
          <a:bodyPr>
            <a:normAutofit lnSpcReduction="10000"/>
          </a:bodyPr>
          <a:lstStyle/>
          <a:p>
            <a:pPr marL="0" indent="0">
              <a:buNone/>
            </a:pPr>
            <a:r>
              <a:rPr lang="en-GB" dirty="0">
                <a:latin typeface="Sabon Next LT" panose="02000500000000000000" pitchFamily="2" charset="0"/>
                <a:cs typeface="Sabon Next LT" panose="02000500000000000000" pitchFamily="2" charset="0"/>
              </a:rPr>
              <a:t>Knowledge of the solar wind is important for timely and accurate space weather forecasting</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The </a:t>
            </a:r>
            <a:r>
              <a:rPr lang="en-GB" dirty="0" err="1">
                <a:latin typeface="Sabon Next LT" panose="02000500000000000000" pitchFamily="2" charset="0"/>
                <a:cs typeface="Sabon Next LT" panose="02000500000000000000" pitchFamily="2" charset="0"/>
              </a:rPr>
              <a:t>BRaVDA</a:t>
            </a:r>
            <a:r>
              <a:rPr lang="en-GB" dirty="0">
                <a:latin typeface="Sabon Next LT" panose="02000500000000000000" pitchFamily="2" charset="0"/>
                <a:cs typeface="Sabon Next LT" panose="02000500000000000000" pitchFamily="2" charset="0"/>
              </a:rPr>
              <a:t> scheme reconstructs a full solar rotation using available observations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Leads to improved solar wind forecasts</a:t>
            </a:r>
          </a:p>
          <a:p>
            <a:pPr marL="0" indent="0">
              <a:buNone/>
            </a:pPr>
            <a:endParaRPr lang="en-GB" dirty="0">
              <a:latin typeface="Sabon Next LT" panose="02000500000000000000" pitchFamily="2" charset="0"/>
              <a:cs typeface="Sabon Next LT" panose="02000500000000000000" pitchFamily="2" charset="0"/>
            </a:endParaRPr>
          </a:p>
          <a:p>
            <a:pPr marL="0" indent="0">
              <a:buNone/>
            </a:pPr>
            <a:r>
              <a:rPr lang="en-GB" dirty="0">
                <a:latin typeface="Sabon Next LT" panose="02000500000000000000" pitchFamily="2" charset="0"/>
                <a:cs typeface="Sabon Next LT" panose="02000500000000000000" pitchFamily="2" charset="0"/>
              </a:rPr>
              <a:t>A future L5 &amp; L1 spacecraft pairing could be useful for operational solar wind DA</a:t>
            </a:r>
          </a:p>
        </p:txBody>
      </p:sp>
      <p:sp>
        <p:nvSpPr>
          <p:cNvPr id="6" name="Rectangle 5">
            <a:extLst>
              <a:ext uri="{FF2B5EF4-FFF2-40B4-BE49-F238E27FC236}">
                <a16:creationId xmlns:a16="http://schemas.microsoft.com/office/drawing/2014/main" id="{F301D4A2-A238-2547-A611-F7634AF03E82}"/>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B1823F6-6146-9B90-9D7A-A30C3B8FD5C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188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REFERENCES</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396181"/>
            <a:ext cx="10296526" cy="4828407"/>
          </a:xfrm>
        </p:spPr>
        <p:txBody>
          <a:bodyPr>
            <a:normAutofit/>
          </a:bodyPr>
          <a:lstStyle/>
          <a:p>
            <a:pPr marL="0" indent="0">
              <a:buNone/>
            </a:pPr>
            <a:r>
              <a:rPr lang="en-GB" sz="2200" dirty="0">
                <a:latin typeface="Sabon Next LT" panose="02000500000000000000" pitchFamily="2" charset="0"/>
                <a:cs typeface="Sabon Next LT" panose="02000500000000000000" pitchFamily="2" charset="0"/>
              </a:rPr>
              <a:t>ESA, 2023. URL: </a:t>
            </a:r>
            <a:r>
              <a:rPr lang="en-GB" sz="2200" dirty="0">
                <a:latin typeface="Sabon Next LT" panose="02000500000000000000" pitchFamily="2" charset="0"/>
                <a:cs typeface="Sabon Next LT" panose="02000500000000000000" pitchFamily="2" charset="0"/>
                <a:hlinkClick r:id="rId3"/>
              </a:rPr>
              <a:t>https://www.esa.int/Space_Safety/Vigil</a:t>
            </a:r>
            <a:r>
              <a:rPr lang="en-GB" sz="2200" dirty="0">
                <a:latin typeface="Sabon Next LT" panose="02000500000000000000" pitchFamily="2" charset="0"/>
                <a:cs typeface="Sabon Next LT" panose="02000500000000000000" pitchFamily="2" charset="0"/>
              </a:rPr>
              <a:t> </a:t>
            </a:r>
          </a:p>
          <a:p>
            <a:pPr marL="0" indent="0">
              <a:buNone/>
            </a:pPr>
            <a:r>
              <a:rPr lang="en-GB" sz="2200" dirty="0">
                <a:latin typeface="Sabon Next LT" panose="02000500000000000000" pitchFamily="2" charset="0"/>
                <a:cs typeface="Sabon Next LT" panose="02000500000000000000" pitchFamily="2" charset="0"/>
              </a:rPr>
              <a:t>Lang, M., &amp; Owens, M. J. (2019). A Variational Approach to Data Assimilation in the Solar Wind. </a:t>
            </a:r>
            <a:r>
              <a:rPr lang="en-GB" sz="2200" i="1" dirty="0">
                <a:latin typeface="Sabon Next LT" panose="02000500000000000000" pitchFamily="2" charset="0"/>
                <a:cs typeface="Sabon Next LT" panose="02000500000000000000" pitchFamily="2" charset="0"/>
              </a:rPr>
              <a:t>Space Weather, 17</a:t>
            </a:r>
            <a:r>
              <a:rPr lang="en-GB" sz="2200" dirty="0">
                <a:latin typeface="Sabon Next LT" panose="02000500000000000000" pitchFamily="2" charset="0"/>
                <a:cs typeface="Sabon Next LT" panose="02000500000000000000" pitchFamily="2" charset="0"/>
              </a:rPr>
              <a:t>(1), 59 – 83. DOI: 10.1029/2018SW001857.</a:t>
            </a:r>
          </a:p>
          <a:p>
            <a:pPr marL="0" indent="0">
              <a:buNone/>
            </a:pPr>
            <a:r>
              <a:rPr lang="en-GB" sz="2200" dirty="0">
                <a:latin typeface="Sabon Next LT" panose="02000500000000000000" pitchFamily="2" charset="0"/>
                <a:cs typeface="Sabon Next LT" panose="02000500000000000000" pitchFamily="2" charset="0"/>
              </a:rPr>
              <a:t>Lang, M., Witherington, J., Owens, M. J., &amp; Turner, H. (2021) Improving solar wind forecasting using data assimilation. </a:t>
            </a:r>
            <a:r>
              <a:rPr lang="en-GB" sz="2200" i="1" dirty="0">
                <a:latin typeface="Sabon Next LT" panose="02000500000000000000" pitchFamily="2" charset="0"/>
                <a:cs typeface="Sabon Next LT" panose="02000500000000000000" pitchFamily="2" charset="0"/>
              </a:rPr>
              <a:t>Space Weather, </a:t>
            </a:r>
            <a:r>
              <a:rPr lang="en-GB" sz="2200" dirty="0">
                <a:latin typeface="Sabon Next LT" panose="02000500000000000000" pitchFamily="2" charset="0"/>
                <a:cs typeface="Sabon Next LT" panose="02000500000000000000" pitchFamily="2" charset="0"/>
              </a:rPr>
              <a:t>1 – 23. </a:t>
            </a:r>
          </a:p>
          <a:p>
            <a:pPr marL="0" indent="0">
              <a:buNone/>
            </a:pPr>
            <a:r>
              <a:rPr lang="en-GB" sz="2200" dirty="0">
                <a:latin typeface="Sabon Next LT" panose="02000500000000000000" pitchFamily="2" charset="0"/>
                <a:cs typeface="Sabon Next LT" panose="02000500000000000000" pitchFamily="2" charset="0"/>
              </a:rPr>
              <a:t>National Risk Register. URL: </a:t>
            </a:r>
            <a:r>
              <a:rPr lang="en-GB" sz="2200" dirty="0">
                <a:latin typeface="Sabon Next LT" panose="02000500000000000000" pitchFamily="2" charset="0"/>
                <a:cs typeface="Sabon Next LT" panose="02000500000000000000" pitchFamily="2" charset="0"/>
                <a:hlinkClick r:id="rId4"/>
              </a:rPr>
              <a:t>https://www.gov.uk/government/publications/national-risk-register-2020</a:t>
            </a:r>
            <a:r>
              <a:rPr lang="en-GB" sz="2200" dirty="0">
                <a:latin typeface="Sabon Next LT" panose="02000500000000000000" pitchFamily="2" charset="0"/>
                <a:cs typeface="Sabon Next LT" panose="02000500000000000000" pitchFamily="2" charset="0"/>
              </a:rPr>
              <a:t> </a:t>
            </a:r>
          </a:p>
          <a:p>
            <a:pPr marL="0" indent="0">
              <a:buNone/>
            </a:pPr>
            <a:r>
              <a:rPr lang="en-GB" sz="2200" dirty="0">
                <a:latin typeface="Sabon Next LT" panose="02000500000000000000" pitchFamily="2" charset="0"/>
                <a:cs typeface="Sabon Next LT" panose="02000500000000000000" pitchFamily="2" charset="0"/>
              </a:rPr>
              <a:t>Owens, M. J., et al. A Computationally Efficient, Time-Dependent Model of the Solar Wind for use as a Surrogate to Three-Dimensional Numerical Magnetohydrodynamic Simulations. </a:t>
            </a:r>
            <a:r>
              <a:rPr lang="en-GB" sz="2200" i="1" dirty="0">
                <a:latin typeface="Sabon Next LT" panose="02000500000000000000" pitchFamily="2" charset="0"/>
                <a:cs typeface="Sabon Next LT" panose="02000500000000000000" pitchFamily="2" charset="0"/>
              </a:rPr>
              <a:t>Solar Physics, 295:43.</a:t>
            </a:r>
            <a:r>
              <a:rPr lang="en-GB" sz="2200" dirty="0">
                <a:latin typeface="Sabon Next LT" panose="02000500000000000000" pitchFamily="2" charset="0"/>
                <a:cs typeface="Sabon Next LT" panose="02000500000000000000" pitchFamily="2" charset="0"/>
              </a:rPr>
              <a:t> DOI: 10.1007/s11207-020-01605-3.</a:t>
            </a:r>
          </a:p>
          <a:p>
            <a:pPr marL="0" indent="0">
              <a:buNone/>
            </a:pPr>
            <a:r>
              <a:rPr lang="en-GB" sz="2200" dirty="0">
                <a:latin typeface="Sabon Next LT" panose="02000500000000000000" pitchFamily="2" charset="0"/>
                <a:cs typeface="Sabon Next LT" panose="02000500000000000000" pitchFamily="2" charset="0"/>
              </a:rPr>
              <a:t>Turner, H., Owens, M. J., Lang, M., Gonzi, S., &amp; Riley, P. (2022). Quantifying the effect of ICME removal and observation age for in situ solar wind data assimilation. </a:t>
            </a:r>
            <a:r>
              <a:rPr lang="en-GB" sz="2200" i="1" dirty="0">
                <a:latin typeface="Sabon Next LT" panose="02000500000000000000" pitchFamily="2" charset="0"/>
                <a:cs typeface="Sabon Next LT" panose="02000500000000000000" pitchFamily="2" charset="0"/>
              </a:rPr>
              <a:t>Space Weather, 20. </a:t>
            </a:r>
            <a:r>
              <a:rPr lang="en-GB" sz="2200" dirty="0">
                <a:latin typeface="Sabon Next LT" panose="02000500000000000000" pitchFamily="2" charset="0"/>
                <a:cs typeface="Sabon Next LT" panose="02000500000000000000" pitchFamily="2" charset="0"/>
              </a:rPr>
              <a:t>DOI: 10.1029/2022SW003109.</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96103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Paper</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3" y="1682750"/>
            <a:ext cx="10296526" cy="4351338"/>
          </a:xfrm>
        </p:spPr>
        <p:txBody>
          <a:bodyPr>
            <a:normAutofit/>
          </a:bodyPr>
          <a:lstStyle/>
          <a:p>
            <a:pPr marL="0" indent="0">
              <a:buNone/>
            </a:pPr>
            <a:r>
              <a:rPr lang="en-GB" sz="2400" dirty="0">
                <a:latin typeface="Sabon Next LT" panose="02000500000000000000" pitchFamily="2" charset="0"/>
                <a:cs typeface="Sabon Next LT" panose="02000500000000000000" pitchFamily="2" charset="0"/>
              </a:rPr>
              <a:t>Turner, H., Lang, M., Owens, M., Smith, A., Riley, P., Marsh, M., &amp; Gonzi, S. (2023). Solar wind data assimilation in an operational context: use of near-real-time data and the forecast value of an L5 monitor. </a:t>
            </a:r>
            <a:r>
              <a:rPr lang="en-GB" sz="2400" i="1" dirty="0">
                <a:latin typeface="Sabon Next LT" panose="02000500000000000000" pitchFamily="2" charset="0"/>
                <a:cs typeface="Sabon Next LT" panose="02000500000000000000" pitchFamily="2" charset="0"/>
              </a:rPr>
              <a:t>Space Weather, 21, </a:t>
            </a:r>
            <a:r>
              <a:rPr lang="en-GB" sz="2400" dirty="0">
                <a:latin typeface="Sabon Next LT" panose="02000500000000000000" pitchFamily="2" charset="0"/>
                <a:cs typeface="Sabon Next LT" panose="02000500000000000000" pitchFamily="2" charset="0"/>
              </a:rPr>
              <a:t>e2023SW003457. </a:t>
            </a:r>
            <a:r>
              <a:rPr lang="en-GB" sz="2400" dirty="0">
                <a:latin typeface="Sabon Next LT" panose="02000500000000000000" pitchFamily="2" charset="0"/>
                <a:cs typeface="Sabon Next LT" panose="02000500000000000000" pitchFamily="2" charset="0"/>
                <a:hlinkClick r:id="rId2"/>
              </a:rPr>
              <a:t>https://doi.org/10.1029/2023SW003457</a:t>
            </a:r>
            <a:r>
              <a:rPr lang="en-GB" sz="2400" dirty="0">
                <a:latin typeface="Sabon Next LT" panose="02000500000000000000" pitchFamily="2" charset="0"/>
                <a:cs typeface="Sabon Next LT" panose="02000500000000000000" pitchFamily="2" charset="0"/>
              </a:rPr>
              <a:t>  </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qr code with a dinosaur&#10;&#10;Description automatically generated">
            <a:extLst>
              <a:ext uri="{FF2B5EF4-FFF2-40B4-BE49-F238E27FC236}">
                <a16:creationId xmlns:a16="http://schemas.microsoft.com/office/drawing/2014/main" id="{59C655CB-37AA-852A-ACE7-899EA38A1E40}"/>
              </a:ext>
            </a:extLst>
          </p:cNvPr>
          <p:cNvPicPr>
            <a:picLocks noChangeAspect="1"/>
          </p:cNvPicPr>
          <p:nvPr/>
        </p:nvPicPr>
        <p:blipFill rotWithShape="1">
          <a:blip r:embed="rId3">
            <a:extLst>
              <a:ext uri="{28A0092B-C50C-407E-A947-70E740481C1C}">
                <a14:useLocalDpi xmlns:a14="http://schemas.microsoft.com/office/drawing/2010/main" val="0"/>
              </a:ext>
            </a:extLst>
          </a:blip>
          <a:srcRect t="6930" b="7425"/>
          <a:stretch/>
        </p:blipFill>
        <p:spPr>
          <a:xfrm>
            <a:off x="4460311" y="3168504"/>
            <a:ext cx="3271377" cy="2801790"/>
          </a:xfrm>
          <a:prstGeom prst="rect">
            <a:avLst/>
          </a:prstGeom>
        </p:spPr>
      </p:pic>
    </p:spTree>
    <p:extLst>
      <p:ext uri="{BB962C8B-B14F-4D97-AF65-F5344CB8AC3E}">
        <p14:creationId xmlns:p14="http://schemas.microsoft.com/office/powerpoint/2010/main" val="33083417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C44B-34E8-4292-27FE-81076560CBC4}"/>
              </a:ext>
            </a:extLst>
          </p:cNvPr>
          <p:cNvSpPr>
            <a:spLocks noGrp="1"/>
          </p:cNvSpPr>
          <p:nvPr>
            <p:ph type="title"/>
          </p:nvPr>
        </p:nvSpPr>
        <p:spPr>
          <a:xfrm>
            <a:off x="1057274" y="365125"/>
            <a:ext cx="10296525" cy="1325563"/>
          </a:xfrm>
        </p:spPr>
        <p:txBody>
          <a:bodyPr/>
          <a:lstStyle/>
          <a:p>
            <a:r>
              <a:rPr lang="en-GB" dirty="0">
                <a:latin typeface="Arial Black" panose="020B0A04020102020204" pitchFamily="34" charset="0"/>
              </a:rPr>
              <a:t>TITLE</a:t>
            </a:r>
          </a:p>
        </p:txBody>
      </p:sp>
      <p:sp>
        <p:nvSpPr>
          <p:cNvPr id="3" name="Content Placeholder 2">
            <a:extLst>
              <a:ext uri="{FF2B5EF4-FFF2-40B4-BE49-F238E27FC236}">
                <a16:creationId xmlns:a16="http://schemas.microsoft.com/office/drawing/2014/main" id="{5F68ABCC-8051-2E54-9E9B-4243567E9242}"/>
              </a:ext>
            </a:extLst>
          </p:cNvPr>
          <p:cNvSpPr>
            <a:spLocks noGrp="1"/>
          </p:cNvSpPr>
          <p:nvPr>
            <p:ph idx="1"/>
          </p:nvPr>
        </p:nvSpPr>
        <p:spPr>
          <a:xfrm>
            <a:off x="1057274" y="1873250"/>
            <a:ext cx="10296526" cy="4351338"/>
          </a:xfrm>
        </p:spPr>
        <p:txBody>
          <a:bodyPr/>
          <a:lstStyle/>
          <a:p>
            <a:pPr marL="0" indent="0">
              <a:buNone/>
            </a:pPr>
            <a:r>
              <a:rPr lang="en-GB" dirty="0">
                <a:latin typeface="Sabon Next LT" panose="02000500000000000000" pitchFamily="2" charset="0"/>
                <a:cs typeface="Sabon Next LT" panose="02000500000000000000" pitchFamily="2" charset="0"/>
              </a:rPr>
              <a:t>Text</a:t>
            </a:r>
          </a:p>
        </p:txBody>
      </p:sp>
      <p:sp>
        <p:nvSpPr>
          <p:cNvPr id="6" name="Rectangle 5">
            <a:extLst>
              <a:ext uri="{FF2B5EF4-FFF2-40B4-BE49-F238E27FC236}">
                <a16:creationId xmlns:a16="http://schemas.microsoft.com/office/drawing/2014/main" id="{CA285173-5D87-21DC-ADEA-06738C264831}"/>
              </a:ext>
            </a:extLst>
          </p:cNvPr>
          <p:cNvSpPr/>
          <p:nvPr/>
        </p:nvSpPr>
        <p:spPr>
          <a:xfrm rot="5400000">
            <a:off x="5757863" y="423863"/>
            <a:ext cx="676275" cy="12192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07CE7C4-60E1-FF54-6D0A-335D566FC164}"/>
              </a:ext>
            </a:extLst>
          </p:cNvPr>
          <p:cNvSpPr/>
          <p:nvPr/>
        </p:nvSpPr>
        <p:spPr>
          <a:xfrm rot="5400000">
            <a:off x="5853113" y="519113"/>
            <a:ext cx="485774" cy="12192000"/>
          </a:xfrm>
          <a:prstGeom prst="rect">
            <a:avLst/>
          </a:prstGeom>
          <a:solidFill>
            <a:srgbClr val="EE2D24"/>
          </a:solidFill>
          <a:ln>
            <a:solidFill>
              <a:srgbClr val="EE2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0899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4871</TotalTime>
  <Words>1712</Words>
  <Application>Microsoft Macintosh PowerPoint</Application>
  <PresentationFormat>Widescreen</PresentationFormat>
  <Paragraphs>402</Paragraphs>
  <Slides>99</Slides>
  <Notes>3</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Arial</vt:lpstr>
      <vt:lpstr>Arial Black</vt:lpstr>
      <vt:lpstr>Calibri</vt:lpstr>
      <vt:lpstr>Calibri Light</vt:lpstr>
      <vt:lpstr>Sabon Next LT</vt:lpstr>
      <vt:lpstr>Office Theme</vt:lpstr>
      <vt:lpstr>Solar wind data assimilation in an operational context</vt:lpstr>
      <vt:lpstr>THE SOLAR WIND</vt:lpstr>
      <vt:lpstr>TITLE</vt:lpstr>
      <vt:lpstr>TITLE</vt:lpstr>
      <vt:lpstr>SOLAR WIND STRUCTURE</vt:lpstr>
      <vt:lpstr>PowerPoint Presentation</vt:lpstr>
      <vt:lpstr>AS A TIME SERIES</vt:lpstr>
      <vt:lpstr>CORONAL MASS EJECTIONS</vt:lpstr>
      <vt:lpstr>TITLE</vt:lpstr>
      <vt:lpstr>WHY SHOULD WE CARE? </vt:lpstr>
      <vt:lpstr>PowerPoint Presentation</vt:lpstr>
      <vt:lpstr>PowerPoint Presentation</vt:lpstr>
      <vt:lpstr>PowerPoint Presentation</vt:lpstr>
      <vt:lpstr>PowerPoint Presentation</vt:lpstr>
      <vt:lpstr>PowerPoint Presentation</vt:lpstr>
      <vt:lpstr>PowerPoint Presentation</vt:lpstr>
      <vt:lpstr>TITLE</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CURRENT FORECASTING</vt:lpstr>
      <vt:lpstr>DATA ASSIMILATION (DA)</vt:lpstr>
      <vt:lpstr>DA IN SPACE WEATHER </vt:lpstr>
      <vt:lpstr>TITLE</vt:lpstr>
      <vt:lpstr>DA IN THE SOLAR WIND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FORECASTING</vt:lpstr>
      <vt:lpstr>CURRENT DA IMPLEMENTATION</vt:lpstr>
      <vt:lpstr>CURRENT DA IMPLEMENTATION</vt:lpstr>
      <vt:lpstr>CURRENT DA IMPLEMENTATION</vt:lpstr>
      <vt:lpstr>CURRENT DA IMPLEMENTATION</vt:lpstr>
      <vt:lpstr>DIVERGENCE OF METHODS</vt:lpstr>
      <vt:lpstr>HUXt METHOD</vt:lpstr>
      <vt:lpstr>HUXt METHOD</vt:lpstr>
      <vt:lpstr>HUXt METHOD</vt:lpstr>
      <vt:lpstr>HUXt METHOD</vt:lpstr>
      <vt:lpstr>HUXt METHOD</vt:lpstr>
      <vt:lpstr>COROTATION METHOD</vt:lpstr>
      <vt:lpstr>COROTATION METHOD</vt:lpstr>
      <vt:lpstr>COROTATION METHOD</vt:lpstr>
      <vt:lpstr>OBSERVATIONS – STEREO </vt:lpstr>
      <vt:lpstr>TITLE</vt:lpstr>
      <vt:lpstr>OBSERVATIONS – ACE &amp; DSCOVR</vt:lpstr>
      <vt:lpstr>TITLE</vt:lpstr>
      <vt:lpstr>TITLE</vt:lpstr>
      <vt:lpstr>DA OUTPUT – POLAR</vt:lpstr>
      <vt:lpstr>DA OUTPUT – TIME SERIES</vt:lpstr>
      <vt:lpstr>FORECASTING USING OUTPUT</vt:lpstr>
      <vt:lpstr>FORECASTING USING OUTPUT</vt:lpstr>
      <vt:lpstr>FORECASTING USING OUTPUT</vt:lpstr>
      <vt:lpstr>FORECASTING USING OUTPUT</vt:lpstr>
      <vt:lpstr>OPERATIONAL SOLAR WIND DA</vt:lpstr>
      <vt:lpstr>REAL TIME ISSUES</vt:lpstr>
      <vt:lpstr>REAL TIME ISSUES</vt:lpstr>
      <vt:lpstr>BRaVDA EXPERIMENTS</vt:lpstr>
      <vt:lpstr>BRaVDA EXPERIMENTS</vt:lpstr>
      <vt:lpstr>TAYLOR DIAGRAM</vt:lpstr>
      <vt:lpstr>TAYLOR DIAGRAM</vt:lpstr>
      <vt:lpstr>TAYLOR DIAGRAM</vt:lpstr>
      <vt:lpstr>TAYLOR DIAGRAM</vt:lpstr>
      <vt:lpstr>TAYLOR DIAGRAM</vt:lpstr>
      <vt:lpstr>FUTURE SOLAR WIND DA</vt:lpstr>
      <vt:lpstr>L5 &amp; L1 SIMULATION</vt:lpstr>
      <vt:lpstr>L5 &amp; L1 SIMULATION</vt:lpstr>
      <vt:lpstr>PowerPoint Presentation</vt:lpstr>
      <vt:lpstr>L5 &amp; L1 AVERAGE</vt:lpstr>
      <vt:lpstr>L5 &amp; L1 AVERAGE</vt:lpstr>
      <vt:lpstr>L5 &amp; L1 AVERAGE</vt:lpstr>
      <vt:lpstr>L5 &amp; L1 AVERAGE</vt:lpstr>
      <vt:lpstr>L5 &amp; L1 AVERAGE</vt:lpstr>
      <vt:lpstr>FUTURE WORK</vt:lpstr>
      <vt:lpstr>CONCLUSIONS</vt:lpstr>
      <vt:lpstr>REFERENCES</vt:lpstr>
      <vt:lpstr>Paper</vt:lpstr>
      <vt:lpstr>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IN THE SOLAR WIND</dc:title>
  <dc:creator>Harriet Turner</dc:creator>
  <cp:lastModifiedBy>Harriet Turner</cp:lastModifiedBy>
  <cp:revision>1</cp:revision>
  <dcterms:created xsi:type="dcterms:W3CDTF">2023-01-06T10:06:47Z</dcterms:created>
  <dcterms:modified xsi:type="dcterms:W3CDTF">2023-10-26T09:37:13Z</dcterms:modified>
</cp:coreProperties>
</file>